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Lst>
  <p:notesMasterIdLst>
    <p:notesMasterId r:id="rId17"/>
  </p:notesMasterIdLst>
  <p:sldIdLst>
    <p:sldId id="256" r:id="rId2"/>
    <p:sldId id="262" r:id="rId3"/>
    <p:sldId id="257" r:id="rId4"/>
    <p:sldId id="258" r:id="rId5"/>
    <p:sldId id="263" r:id="rId6"/>
    <p:sldId id="269" r:id="rId7"/>
    <p:sldId id="270" r:id="rId8"/>
    <p:sldId id="271" r:id="rId9"/>
    <p:sldId id="272" r:id="rId10"/>
    <p:sldId id="273" r:id="rId11"/>
    <p:sldId id="274" r:id="rId12"/>
    <p:sldId id="275" r:id="rId13"/>
    <p:sldId id="276" r:id="rId14"/>
    <p:sldId id="264" r:id="rId15"/>
    <p:sldId id="277" r:id="rId16"/>
  </p:sldIdLst>
  <p:sldSz cx="9144000" cy="5143500" type="screen16x9"/>
  <p:notesSz cx="6858000" cy="9144000"/>
  <p:embeddedFontLst>
    <p:embeddedFont>
      <p:font typeface="Abel" panose="020B0604020202020204" charset="0"/>
      <p:regular r:id="rId18"/>
    </p:embeddedFont>
    <p:embeddedFont>
      <p:font typeface="Denk One" panose="020B0604020202020204" charset="0"/>
      <p:regular r:id="rId19"/>
    </p:embeddedFont>
    <p:embeddedFont>
      <p:font typeface="Fira Sans Extra Condensed Medium" panose="020B0604020202020204" charset="0"/>
      <p:regular r:id="rId20"/>
      <p:bold r:id="rId21"/>
      <p:italic r:id="rId22"/>
      <p:boldItalic r:id="rId23"/>
    </p:embeddedFont>
    <p:embeddedFont>
      <p:font typeface="Verdana" panose="020B0604030504040204"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9AA0A6"/>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2"/>
      </p:cViewPr>
      <p:guideLst>
        <p:guide pos="2880"/>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517abcd53c_4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517abcd53c_4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9662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517abcd53c_4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517abcd53c_4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9793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517abcd53c_4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517abcd53c_4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83927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57b68ffdf2_2_8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57b68ffdf2_2_8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34155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7c365f9a0_1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7c365f9a0_1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7c365f9a0_1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7c365f9a0_1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3956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57b68ffdf2_2_8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57b68ffdf2_2_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57b68ffdf2_2_8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57b68ffdf2_2_8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57b68ffdf2_2_8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57b68ffdf2_2_8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517abcd53c_4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517abcd53c_4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517abcd53c_4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517abcd53c_4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1950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517abcd53c_4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517abcd53c_4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8883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517abcd53c_4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517abcd53c_4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4972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57b68ffdf2_2_8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57b68ffdf2_2_8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99408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OPENING ">
  <p:cSld name="TITLE_2">
    <p:bg>
      <p:bgPr>
        <a:noFill/>
        <a:effectLst/>
      </p:bgPr>
    </p:bg>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a:off x="1661275" y="2853688"/>
            <a:ext cx="28104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466269"/>
                </a:solidFill>
              </a:defRPr>
            </a:lvl1pPr>
            <a:lvl2pPr lvl="1" algn="ctr" rtl="0">
              <a:lnSpc>
                <a:spcPct val="100000"/>
              </a:lnSpc>
              <a:spcBef>
                <a:spcPts val="1600"/>
              </a:spcBef>
              <a:spcAft>
                <a:spcPts val="0"/>
              </a:spcAft>
              <a:buNone/>
              <a:defRPr sz="1800">
                <a:solidFill>
                  <a:srgbClr val="466269"/>
                </a:solidFill>
              </a:defRPr>
            </a:lvl2pPr>
            <a:lvl3pPr lvl="2" algn="ctr" rtl="0">
              <a:lnSpc>
                <a:spcPct val="100000"/>
              </a:lnSpc>
              <a:spcBef>
                <a:spcPts val="1600"/>
              </a:spcBef>
              <a:spcAft>
                <a:spcPts val="0"/>
              </a:spcAft>
              <a:buNone/>
              <a:defRPr sz="1800">
                <a:solidFill>
                  <a:srgbClr val="466269"/>
                </a:solidFill>
              </a:defRPr>
            </a:lvl3pPr>
            <a:lvl4pPr lvl="3" algn="ctr" rtl="0">
              <a:lnSpc>
                <a:spcPct val="100000"/>
              </a:lnSpc>
              <a:spcBef>
                <a:spcPts val="1600"/>
              </a:spcBef>
              <a:spcAft>
                <a:spcPts val="0"/>
              </a:spcAft>
              <a:buNone/>
              <a:defRPr sz="1800">
                <a:solidFill>
                  <a:srgbClr val="466269"/>
                </a:solidFill>
              </a:defRPr>
            </a:lvl4pPr>
            <a:lvl5pPr lvl="4" algn="ctr" rtl="0">
              <a:lnSpc>
                <a:spcPct val="100000"/>
              </a:lnSpc>
              <a:spcBef>
                <a:spcPts val="1600"/>
              </a:spcBef>
              <a:spcAft>
                <a:spcPts val="0"/>
              </a:spcAft>
              <a:buNone/>
              <a:defRPr sz="1800">
                <a:solidFill>
                  <a:srgbClr val="466269"/>
                </a:solidFill>
              </a:defRPr>
            </a:lvl5pPr>
            <a:lvl6pPr lvl="5" algn="ctr" rtl="0">
              <a:lnSpc>
                <a:spcPct val="100000"/>
              </a:lnSpc>
              <a:spcBef>
                <a:spcPts val="1600"/>
              </a:spcBef>
              <a:spcAft>
                <a:spcPts val="0"/>
              </a:spcAft>
              <a:buNone/>
              <a:defRPr sz="1800">
                <a:solidFill>
                  <a:srgbClr val="466269"/>
                </a:solidFill>
              </a:defRPr>
            </a:lvl6pPr>
            <a:lvl7pPr lvl="6" algn="ctr" rtl="0">
              <a:lnSpc>
                <a:spcPct val="100000"/>
              </a:lnSpc>
              <a:spcBef>
                <a:spcPts val="1600"/>
              </a:spcBef>
              <a:spcAft>
                <a:spcPts val="0"/>
              </a:spcAft>
              <a:buNone/>
              <a:defRPr sz="1800">
                <a:solidFill>
                  <a:srgbClr val="466269"/>
                </a:solidFill>
              </a:defRPr>
            </a:lvl7pPr>
            <a:lvl8pPr lvl="7" algn="ctr" rtl="0">
              <a:lnSpc>
                <a:spcPct val="100000"/>
              </a:lnSpc>
              <a:spcBef>
                <a:spcPts val="1600"/>
              </a:spcBef>
              <a:spcAft>
                <a:spcPts val="0"/>
              </a:spcAft>
              <a:buNone/>
              <a:defRPr sz="1800">
                <a:solidFill>
                  <a:srgbClr val="466269"/>
                </a:solidFill>
              </a:defRPr>
            </a:lvl8pPr>
            <a:lvl9pPr lvl="8" algn="ctr" rtl="0">
              <a:lnSpc>
                <a:spcPct val="100000"/>
              </a:lnSpc>
              <a:spcBef>
                <a:spcPts val="1600"/>
              </a:spcBef>
              <a:spcAft>
                <a:spcPts val="1600"/>
              </a:spcAft>
              <a:buNone/>
              <a:defRPr sz="1800">
                <a:solidFill>
                  <a:srgbClr val="466269"/>
                </a:solidFill>
              </a:defRPr>
            </a:lvl9pPr>
          </a:lstStyle>
          <a:p>
            <a:endParaRPr/>
          </a:p>
        </p:txBody>
      </p:sp>
      <p:sp>
        <p:nvSpPr>
          <p:cNvPr id="10" name="Google Shape;10;p2"/>
          <p:cNvSpPr txBox="1">
            <a:spLocks noGrp="1"/>
          </p:cNvSpPr>
          <p:nvPr>
            <p:ph type="ctrTitle"/>
          </p:nvPr>
        </p:nvSpPr>
        <p:spPr>
          <a:xfrm>
            <a:off x="122150" y="1712025"/>
            <a:ext cx="5888700" cy="1183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466269"/>
              </a:buClr>
              <a:buSzPts val="6000"/>
              <a:buNone/>
              <a:defRPr sz="6000">
                <a:solidFill>
                  <a:srgbClr val="466269"/>
                </a:solidFill>
              </a:defRPr>
            </a:lvl1pPr>
            <a:lvl2pPr lvl="1" algn="ctr" rtl="0">
              <a:spcBef>
                <a:spcPts val="0"/>
              </a:spcBef>
              <a:spcAft>
                <a:spcPts val="0"/>
              </a:spcAft>
              <a:buClr>
                <a:srgbClr val="466269"/>
              </a:buClr>
              <a:buSzPts val="6000"/>
              <a:buNone/>
              <a:defRPr sz="6000">
                <a:solidFill>
                  <a:srgbClr val="466269"/>
                </a:solidFill>
              </a:defRPr>
            </a:lvl2pPr>
            <a:lvl3pPr lvl="2" algn="ctr" rtl="0">
              <a:spcBef>
                <a:spcPts val="0"/>
              </a:spcBef>
              <a:spcAft>
                <a:spcPts val="0"/>
              </a:spcAft>
              <a:buClr>
                <a:srgbClr val="466269"/>
              </a:buClr>
              <a:buSzPts val="6000"/>
              <a:buNone/>
              <a:defRPr sz="6000">
                <a:solidFill>
                  <a:srgbClr val="466269"/>
                </a:solidFill>
              </a:defRPr>
            </a:lvl3pPr>
            <a:lvl4pPr lvl="3" algn="ctr" rtl="0">
              <a:spcBef>
                <a:spcPts val="0"/>
              </a:spcBef>
              <a:spcAft>
                <a:spcPts val="0"/>
              </a:spcAft>
              <a:buClr>
                <a:srgbClr val="466269"/>
              </a:buClr>
              <a:buSzPts val="6000"/>
              <a:buNone/>
              <a:defRPr sz="6000">
                <a:solidFill>
                  <a:srgbClr val="466269"/>
                </a:solidFill>
              </a:defRPr>
            </a:lvl4pPr>
            <a:lvl5pPr lvl="4" algn="ctr" rtl="0">
              <a:spcBef>
                <a:spcPts val="0"/>
              </a:spcBef>
              <a:spcAft>
                <a:spcPts val="0"/>
              </a:spcAft>
              <a:buClr>
                <a:srgbClr val="466269"/>
              </a:buClr>
              <a:buSzPts val="6000"/>
              <a:buNone/>
              <a:defRPr sz="6000">
                <a:solidFill>
                  <a:srgbClr val="466269"/>
                </a:solidFill>
              </a:defRPr>
            </a:lvl5pPr>
            <a:lvl6pPr lvl="5" algn="ctr" rtl="0">
              <a:spcBef>
                <a:spcPts val="0"/>
              </a:spcBef>
              <a:spcAft>
                <a:spcPts val="0"/>
              </a:spcAft>
              <a:buClr>
                <a:srgbClr val="466269"/>
              </a:buClr>
              <a:buSzPts val="6000"/>
              <a:buNone/>
              <a:defRPr sz="6000">
                <a:solidFill>
                  <a:srgbClr val="466269"/>
                </a:solidFill>
              </a:defRPr>
            </a:lvl6pPr>
            <a:lvl7pPr lvl="6" algn="ctr" rtl="0">
              <a:spcBef>
                <a:spcPts val="0"/>
              </a:spcBef>
              <a:spcAft>
                <a:spcPts val="0"/>
              </a:spcAft>
              <a:buClr>
                <a:srgbClr val="466269"/>
              </a:buClr>
              <a:buSzPts val="6000"/>
              <a:buNone/>
              <a:defRPr sz="6000">
                <a:solidFill>
                  <a:srgbClr val="466269"/>
                </a:solidFill>
              </a:defRPr>
            </a:lvl7pPr>
            <a:lvl8pPr lvl="7" algn="ctr" rtl="0">
              <a:spcBef>
                <a:spcPts val="0"/>
              </a:spcBef>
              <a:spcAft>
                <a:spcPts val="0"/>
              </a:spcAft>
              <a:buClr>
                <a:srgbClr val="466269"/>
              </a:buClr>
              <a:buSzPts val="6000"/>
              <a:buNone/>
              <a:defRPr sz="6000">
                <a:solidFill>
                  <a:srgbClr val="466269"/>
                </a:solidFill>
              </a:defRPr>
            </a:lvl8pPr>
            <a:lvl9pPr lvl="8" algn="ctr" rtl="0">
              <a:spcBef>
                <a:spcPts val="0"/>
              </a:spcBef>
              <a:spcAft>
                <a:spcPts val="0"/>
              </a:spcAft>
              <a:buClr>
                <a:srgbClr val="466269"/>
              </a:buClr>
              <a:buSzPts val="6000"/>
              <a:buNone/>
              <a:defRPr sz="6000">
                <a:solidFill>
                  <a:srgbClr val="466269"/>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no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2315388" y="2072050"/>
            <a:ext cx="23418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466269"/>
              </a:buClr>
              <a:buSzPts val="1800"/>
              <a:buNone/>
              <a:defRPr sz="1800">
                <a:solidFill>
                  <a:srgbClr val="466269"/>
                </a:solidFill>
              </a:defRPr>
            </a:lvl1pPr>
            <a:lvl2pPr lvl="1" algn="ctr" rtl="0">
              <a:spcBef>
                <a:spcPts val="0"/>
              </a:spcBef>
              <a:spcAft>
                <a:spcPts val="0"/>
              </a:spcAft>
              <a:buClr>
                <a:srgbClr val="466269"/>
              </a:buClr>
              <a:buSzPts val="1800"/>
              <a:buNone/>
              <a:defRPr sz="1800">
                <a:solidFill>
                  <a:srgbClr val="466269"/>
                </a:solidFill>
              </a:defRPr>
            </a:lvl2pPr>
            <a:lvl3pPr lvl="2" algn="ctr" rtl="0">
              <a:spcBef>
                <a:spcPts val="0"/>
              </a:spcBef>
              <a:spcAft>
                <a:spcPts val="0"/>
              </a:spcAft>
              <a:buClr>
                <a:srgbClr val="466269"/>
              </a:buClr>
              <a:buSzPts val="1800"/>
              <a:buNone/>
              <a:defRPr sz="1800">
                <a:solidFill>
                  <a:srgbClr val="466269"/>
                </a:solidFill>
              </a:defRPr>
            </a:lvl3pPr>
            <a:lvl4pPr lvl="3" algn="ctr" rtl="0">
              <a:spcBef>
                <a:spcPts val="0"/>
              </a:spcBef>
              <a:spcAft>
                <a:spcPts val="0"/>
              </a:spcAft>
              <a:buClr>
                <a:srgbClr val="466269"/>
              </a:buClr>
              <a:buSzPts val="1800"/>
              <a:buNone/>
              <a:defRPr sz="1800">
                <a:solidFill>
                  <a:srgbClr val="466269"/>
                </a:solidFill>
              </a:defRPr>
            </a:lvl4pPr>
            <a:lvl5pPr lvl="4" algn="ctr" rtl="0">
              <a:spcBef>
                <a:spcPts val="0"/>
              </a:spcBef>
              <a:spcAft>
                <a:spcPts val="0"/>
              </a:spcAft>
              <a:buClr>
                <a:srgbClr val="466269"/>
              </a:buClr>
              <a:buSzPts val="1800"/>
              <a:buNone/>
              <a:defRPr sz="1800">
                <a:solidFill>
                  <a:srgbClr val="466269"/>
                </a:solidFill>
              </a:defRPr>
            </a:lvl5pPr>
            <a:lvl6pPr lvl="5" algn="ctr" rtl="0">
              <a:spcBef>
                <a:spcPts val="0"/>
              </a:spcBef>
              <a:spcAft>
                <a:spcPts val="0"/>
              </a:spcAft>
              <a:buClr>
                <a:srgbClr val="466269"/>
              </a:buClr>
              <a:buSzPts val="1800"/>
              <a:buNone/>
              <a:defRPr sz="1800">
                <a:solidFill>
                  <a:srgbClr val="466269"/>
                </a:solidFill>
              </a:defRPr>
            </a:lvl6pPr>
            <a:lvl7pPr lvl="6" algn="ctr" rtl="0">
              <a:spcBef>
                <a:spcPts val="0"/>
              </a:spcBef>
              <a:spcAft>
                <a:spcPts val="0"/>
              </a:spcAft>
              <a:buClr>
                <a:srgbClr val="466269"/>
              </a:buClr>
              <a:buSzPts val="1800"/>
              <a:buNone/>
              <a:defRPr sz="1800">
                <a:solidFill>
                  <a:srgbClr val="466269"/>
                </a:solidFill>
              </a:defRPr>
            </a:lvl7pPr>
            <a:lvl8pPr lvl="7" algn="ctr" rtl="0">
              <a:spcBef>
                <a:spcPts val="0"/>
              </a:spcBef>
              <a:spcAft>
                <a:spcPts val="0"/>
              </a:spcAft>
              <a:buClr>
                <a:srgbClr val="466269"/>
              </a:buClr>
              <a:buSzPts val="1800"/>
              <a:buNone/>
              <a:defRPr sz="1800">
                <a:solidFill>
                  <a:srgbClr val="466269"/>
                </a:solidFill>
              </a:defRPr>
            </a:lvl8pPr>
            <a:lvl9pPr lvl="8" algn="ctr" rtl="0">
              <a:spcBef>
                <a:spcPts val="0"/>
              </a:spcBef>
              <a:spcAft>
                <a:spcPts val="0"/>
              </a:spcAft>
              <a:buClr>
                <a:srgbClr val="466269"/>
              </a:buClr>
              <a:buSzPts val="1800"/>
              <a:buNone/>
              <a:defRPr sz="1800">
                <a:solidFill>
                  <a:srgbClr val="466269"/>
                </a:solidFill>
              </a:defRPr>
            </a:lvl9pPr>
          </a:lstStyle>
          <a:p>
            <a:endParaRPr/>
          </a:p>
        </p:txBody>
      </p:sp>
      <p:sp>
        <p:nvSpPr>
          <p:cNvPr id="13" name="Google Shape;13;p3"/>
          <p:cNvSpPr txBox="1">
            <a:spLocks noGrp="1"/>
          </p:cNvSpPr>
          <p:nvPr>
            <p:ph type="title" idx="2" hasCustomPrompt="1"/>
          </p:nvPr>
        </p:nvSpPr>
        <p:spPr>
          <a:xfrm>
            <a:off x="2924688" y="1590625"/>
            <a:ext cx="1123200" cy="5778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rgbClr val="466269"/>
              </a:buClr>
              <a:buSzPts val="3000"/>
              <a:buNone/>
              <a:defRPr sz="3000">
                <a:solidFill>
                  <a:srgbClr val="466269"/>
                </a:solidFill>
              </a:defRPr>
            </a:lvl1pPr>
            <a:lvl2pPr lvl="1" algn="ctr" rtl="0">
              <a:spcBef>
                <a:spcPts val="0"/>
              </a:spcBef>
              <a:spcAft>
                <a:spcPts val="0"/>
              </a:spcAft>
              <a:buClr>
                <a:srgbClr val="466269"/>
              </a:buClr>
              <a:buSzPts val="3000"/>
              <a:buFont typeface="Fira Sans Extra Condensed Medium"/>
              <a:buNone/>
              <a:defRPr sz="3000">
                <a:solidFill>
                  <a:srgbClr val="466269"/>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66269"/>
              </a:buClr>
              <a:buSzPts val="3000"/>
              <a:buFont typeface="Fira Sans Extra Condensed Medium"/>
              <a:buNone/>
              <a:defRPr sz="3000">
                <a:solidFill>
                  <a:srgbClr val="466269"/>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66269"/>
              </a:buClr>
              <a:buSzPts val="3000"/>
              <a:buFont typeface="Fira Sans Extra Condensed Medium"/>
              <a:buNone/>
              <a:defRPr sz="3000">
                <a:solidFill>
                  <a:srgbClr val="466269"/>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66269"/>
              </a:buClr>
              <a:buSzPts val="3000"/>
              <a:buFont typeface="Fira Sans Extra Condensed Medium"/>
              <a:buNone/>
              <a:defRPr sz="3000">
                <a:solidFill>
                  <a:srgbClr val="466269"/>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66269"/>
              </a:buClr>
              <a:buSzPts val="3000"/>
              <a:buFont typeface="Fira Sans Extra Condensed Medium"/>
              <a:buNone/>
              <a:defRPr sz="3000">
                <a:solidFill>
                  <a:srgbClr val="466269"/>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66269"/>
              </a:buClr>
              <a:buSzPts val="3000"/>
              <a:buFont typeface="Fira Sans Extra Condensed Medium"/>
              <a:buNone/>
              <a:defRPr sz="3000">
                <a:solidFill>
                  <a:srgbClr val="466269"/>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66269"/>
              </a:buClr>
              <a:buSzPts val="3000"/>
              <a:buFont typeface="Fira Sans Extra Condensed Medium"/>
              <a:buNone/>
              <a:defRPr sz="3000">
                <a:solidFill>
                  <a:srgbClr val="466269"/>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66269"/>
              </a:buClr>
              <a:buSzPts val="3000"/>
              <a:buFont typeface="Fira Sans Extra Condensed Medium"/>
              <a:buNone/>
              <a:defRPr sz="3000">
                <a:solidFill>
                  <a:srgbClr val="466269"/>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ctrTitle" idx="3"/>
          </p:nvPr>
        </p:nvSpPr>
        <p:spPr>
          <a:xfrm>
            <a:off x="4486813" y="2072050"/>
            <a:ext cx="23418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466269"/>
              </a:buClr>
              <a:buSzPts val="1800"/>
              <a:buNone/>
              <a:defRPr sz="1800">
                <a:solidFill>
                  <a:srgbClr val="466269"/>
                </a:solidFill>
              </a:defRPr>
            </a:lvl1pPr>
            <a:lvl2pPr lvl="1" algn="ctr" rtl="0">
              <a:spcBef>
                <a:spcPts val="0"/>
              </a:spcBef>
              <a:spcAft>
                <a:spcPts val="0"/>
              </a:spcAft>
              <a:buClr>
                <a:srgbClr val="466269"/>
              </a:buClr>
              <a:buSzPts val="1800"/>
              <a:buNone/>
              <a:defRPr sz="1800">
                <a:solidFill>
                  <a:srgbClr val="466269"/>
                </a:solidFill>
              </a:defRPr>
            </a:lvl2pPr>
            <a:lvl3pPr lvl="2" algn="ctr" rtl="0">
              <a:spcBef>
                <a:spcPts val="0"/>
              </a:spcBef>
              <a:spcAft>
                <a:spcPts val="0"/>
              </a:spcAft>
              <a:buClr>
                <a:srgbClr val="466269"/>
              </a:buClr>
              <a:buSzPts val="1800"/>
              <a:buNone/>
              <a:defRPr sz="1800">
                <a:solidFill>
                  <a:srgbClr val="466269"/>
                </a:solidFill>
              </a:defRPr>
            </a:lvl3pPr>
            <a:lvl4pPr lvl="3" algn="ctr" rtl="0">
              <a:spcBef>
                <a:spcPts val="0"/>
              </a:spcBef>
              <a:spcAft>
                <a:spcPts val="0"/>
              </a:spcAft>
              <a:buClr>
                <a:srgbClr val="466269"/>
              </a:buClr>
              <a:buSzPts val="1800"/>
              <a:buNone/>
              <a:defRPr sz="1800">
                <a:solidFill>
                  <a:srgbClr val="466269"/>
                </a:solidFill>
              </a:defRPr>
            </a:lvl4pPr>
            <a:lvl5pPr lvl="4" algn="ctr" rtl="0">
              <a:spcBef>
                <a:spcPts val="0"/>
              </a:spcBef>
              <a:spcAft>
                <a:spcPts val="0"/>
              </a:spcAft>
              <a:buClr>
                <a:srgbClr val="466269"/>
              </a:buClr>
              <a:buSzPts val="1800"/>
              <a:buNone/>
              <a:defRPr sz="1800">
                <a:solidFill>
                  <a:srgbClr val="466269"/>
                </a:solidFill>
              </a:defRPr>
            </a:lvl5pPr>
            <a:lvl6pPr lvl="5" algn="ctr" rtl="0">
              <a:spcBef>
                <a:spcPts val="0"/>
              </a:spcBef>
              <a:spcAft>
                <a:spcPts val="0"/>
              </a:spcAft>
              <a:buClr>
                <a:srgbClr val="466269"/>
              </a:buClr>
              <a:buSzPts val="1800"/>
              <a:buNone/>
              <a:defRPr sz="1800">
                <a:solidFill>
                  <a:srgbClr val="466269"/>
                </a:solidFill>
              </a:defRPr>
            </a:lvl6pPr>
            <a:lvl7pPr lvl="6" algn="ctr" rtl="0">
              <a:spcBef>
                <a:spcPts val="0"/>
              </a:spcBef>
              <a:spcAft>
                <a:spcPts val="0"/>
              </a:spcAft>
              <a:buClr>
                <a:srgbClr val="466269"/>
              </a:buClr>
              <a:buSzPts val="1800"/>
              <a:buNone/>
              <a:defRPr sz="1800">
                <a:solidFill>
                  <a:srgbClr val="466269"/>
                </a:solidFill>
              </a:defRPr>
            </a:lvl7pPr>
            <a:lvl8pPr lvl="7" algn="ctr" rtl="0">
              <a:spcBef>
                <a:spcPts val="0"/>
              </a:spcBef>
              <a:spcAft>
                <a:spcPts val="0"/>
              </a:spcAft>
              <a:buClr>
                <a:srgbClr val="466269"/>
              </a:buClr>
              <a:buSzPts val="1800"/>
              <a:buNone/>
              <a:defRPr sz="1800">
                <a:solidFill>
                  <a:srgbClr val="466269"/>
                </a:solidFill>
              </a:defRPr>
            </a:lvl8pPr>
            <a:lvl9pPr lvl="8" algn="ctr" rtl="0">
              <a:spcBef>
                <a:spcPts val="0"/>
              </a:spcBef>
              <a:spcAft>
                <a:spcPts val="0"/>
              </a:spcAft>
              <a:buClr>
                <a:srgbClr val="466269"/>
              </a:buClr>
              <a:buSzPts val="1800"/>
              <a:buNone/>
              <a:defRPr sz="1800">
                <a:solidFill>
                  <a:srgbClr val="466269"/>
                </a:solidFill>
              </a:defRPr>
            </a:lvl9pPr>
          </a:lstStyle>
          <a:p>
            <a:endParaRPr/>
          </a:p>
        </p:txBody>
      </p:sp>
      <p:sp>
        <p:nvSpPr>
          <p:cNvPr id="15" name="Google Shape;15;p3"/>
          <p:cNvSpPr txBox="1">
            <a:spLocks noGrp="1"/>
          </p:cNvSpPr>
          <p:nvPr>
            <p:ph type="title" idx="4" hasCustomPrompt="1"/>
          </p:nvPr>
        </p:nvSpPr>
        <p:spPr>
          <a:xfrm>
            <a:off x="5096113" y="1590625"/>
            <a:ext cx="1123200" cy="5778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rgbClr val="466269"/>
              </a:buClr>
              <a:buSzPts val="3000"/>
              <a:buNone/>
              <a:defRPr sz="3000">
                <a:solidFill>
                  <a:srgbClr val="466269"/>
                </a:solidFill>
              </a:defRPr>
            </a:lvl1pPr>
            <a:lvl2pPr lvl="1" algn="ctr" rtl="0">
              <a:spcBef>
                <a:spcPts val="0"/>
              </a:spcBef>
              <a:spcAft>
                <a:spcPts val="0"/>
              </a:spcAft>
              <a:buClr>
                <a:srgbClr val="466269"/>
              </a:buClr>
              <a:buSzPts val="3000"/>
              <a:buFont typeface="Fira Sans Extra Condensed Medium"/>
              <a:buNone/>
              <a:defRPr sz="3000">
                <a:solidFill>
                  <a:srgbClr val="466269"/>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66269"/>
              </a:buClr>
              <a:buSzPts val="3000"/>
              <a:buFont typeface="Fira Sans Extra Condensed Medium"/>
              <a:buNone/>
              <a:defRPr sz="3000">
                <a:solidFill>
                  <a:srgbClr val="466269"/>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66269"/>
              </a:buClr>
              <a:buSzPts val="3000"/>
              <a:buFont typeface="Fira Sans Extra Condensed Medium"/>
              <a:buNone/>
              <a:defRPr sz="3000">
                <a:solidFill>
                  <a:srgbClr val="466269"/>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66269"/>
              </a:buClr>
              <a:buSzPts val="3000"/>
              <a:buFont typeface="Fira Sans Extra Condensed Medium"/>
              <a:buNone/>
              <a:defRPr sz="3000">
                <a:solidFill>
                  <a:srgbClr val="466269"/>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66269"/>
              </a:buClr>
              <a:buSzPts val="3000"/>
              <a:buFont typeface="Fira Sans Extra Condensed Medium"/>
              <a:buNone/>
              <a:defRPr sz="3000">
                <a:solidFill>
                  <a:srgbClr val="466269"/>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66269"/>
              </a:buClr>
              <a:buSzPts val="3000"/>
              <a:buFont typeface="Fira Sans Extra Condensed Medium"/>
              <a:buNone/>
              <a:defRPr sz="3000">
                <a:solidFill>
                  <a:srgbClr val="466269"/>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66269"/>
              </a:buClr>
              <a:buSzPts val="3000"/>
              <a:buFont typeface="Fira Sans Extra Condensed Medium"/>
              <a:buNone/>
              <a:defRPr sz="3000">
                <a:solidFill>
                  <a:srgbClr val="466269"/>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66269"/>
              </a:buClr>
              <a:buSzPts val="3000"/>
              <a:buFont typeface="Fira Sans Extra Condensed Medium"/>
              <a:buNone/>
              <a:defRPr sz="3000">
                <a:solidFill>
                  <a:srgbClr val="466269"/>
                </a:solidFill>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ctrTitle" idx="5"/>
          </p:nvPr>
        </p:nvSpPr>
        <p:spPr>
          <a:xfrm>
            <a:off x="2315388" y="2975075"/>
            <a:ext cx="23418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466269"/>
              </a:buClr>
              <a:buSzPts val="1800"/>
              <a:buNone/>
              <a:defRPr sz="1800">
                <a:solidFill>
                  <a:srgbClr val="466269"/>
                </a:solidFill>
              </a:defRPr>
            </a:lvl1pPr>
            <a:lvl2pPr lvl="1" algn="ctr" rtl="0">
              <a:spcBef>
                <a:spcPts val="0"/>
              </a:spcBef>
              <a:spcAft>
                <a:spcPts val="0"/>
              </a:spcAft>
              <a:buClr>
                <a:srgbClr val="466269"/>
              </a:buClr>
              <a:buSzPts val="1800"/>
              <a:buNone/>
              <a:defRPr sz="1800">
                <a:solidFill>
                  <a:srgbClr val="466269"/>
                </a:solidFill>
              </a:defRPr>
            </a:lvl2pPr>
            <a:lvl3pPr lvl="2" algn="ctr" rtl="0">
              <a:spcBef>
                <a:spcPts val="0"/>
              </a:spcBef>
              <a:spcAft>
                <a:spcPts val="0"/>
              </a:spcAft>
              <a:buClr>
                <a:srgbClr val="466269"/>
              </a:buClr>
              <a:buSzPts val="1800"/>
              <a:buNone/>
              <a:defRPr sz="1800">
                <a:solidFill>
                  <a:srgbClr val="466269"/>
                </a:solidFill>
              </a:defRPr>
            </a:lvl3pPr>
            <a:lvl4pPr lvl="3" algn="ctr" rtl="0">
              <a:spcBef>
                <a:spcPts val="0"/>
              </a:spcBef>
              <a:spcAft>
                <a:spcPts val="0"/>
              </a:spcAft>
              <a:buClr>
                <a:srgbClr val="466269"/>
              </a:buClr>
              <a:buSzPts val="1800"/>
              <a:buNone/>
              <a:defRPr sz="1800">
                <a:solidFill>
                  <a:srgbClr val="466269"/>
                </a:solidFill>
              </a:defRPr>
            </a:lvl4pPr>
            <a:lvl5pPr lvl="4" algn="ctr" rtl="0">
              <a:spcBef>
                <a:spcPts val="0"/>
              </a:spcBef>
              <a:spcAft>
                <a:spcPts val="0"/>
              </a:spcAft>
              <a:buClr>
                <a:srgbClr val="466269"/>
              </a:buClr>
              <a:buSzPts val="1800"/>
              <a:buNone/>
              <a:defRPr sz="1800">
                <a:solidFill>
                  <a:srgbClr val="466269"/>
                </a:solidFill>
              </a:defRPr>
            </a:lvl5pPr>
            <a:lvl6pPr lvl="5" algn="ctr" rtl="0">
              <a:spcBef>
                <a:spcPts val="0"/>
              </a:spcBef>
              <a:spcAft>
                <a:spcPts val="0"/>
              </a:spcAft>
              <a:buClr>
                <a:srgbClr val="466269"/>
              </a:buClr>
              <a:buSzPts val="1800"/>
              <a:buNone/>
              <a:defRPr sz="1800">
                <a:solidFill>
                  <a:srgbClr val="466269"/>
                </a:solidFill>
              </a:defRPr>
            </a:lvl6pPr>
            <a:lvl7pPr lvl="6" algn="ctr" rtl="0">
              <a:spcBef>
                <a:spcPts val="0"/>
              </a:spcBef>
              <a:spcAft>
                <a:spcPts val="0"/>
              </a:spcAft>
              <a:buClr>
                <a:srgbClr val="466269"/>
              </a:buClr>
              <a:buSzPts val="1800"/>
              <a:buNone/>
              <a:defRPr sz="1800">
                <a:solidFill>
                  <a:srgbClr val="466269"/>
                </a:solidFill>
              </a:defRPr>
            </a:lvl7pPr>
            <a:lvl8pPr lvl="7" algn="ctr" rtl="0">
              <a:spcBef>
                <a:spcPts val="0"/>
              </a:spcBef>
              <a:spcAft>
                <a:spcPts val="0"/>
              </a:spcAft>
              <a:buClr>
                <a:srgbClr val="466269"/>
              </a:buClr>
              <a:buSzPts val="1800"/>
              <a:buNone/>
              <a:defRPr sz="1800">
                <a:solidFill>
                  <a:srgbClr val="466269"/>
                </a:solidFill>
              </a:defRPr>
            </a:lvl8pPr>
            <a:lvl9pPr lvl="8" algn="ctr" rtl="0">
              <a:spcBef>
                <a:spcPts val="0"/>
              </a:spcBef>
              <a:spcAft>
                <a:spcPts val="0"/>
              </a:spcAft>
              <a:buClr>
                <a:srgbClr val="466269"/>
              </a:buClr>
              <a:buSzPts val="1800"/>
              <a:buNone/>
              <a:defRPr sz="1800">
                <a:solidFill>
                  <a:srgbClr val="466269"/>
                </a:solidFill>
              </a:defRPr>
            </a:lvl9pPr>
          </a:lstStyle>
          <a:p>
            <a:endParaRPr/>
          </a:p>
        </p:txBody>
      </p:sp>
      <p:sp>
        <p:nvSpPr>
          <p:cNvPr id="17" name="Google Shape;17;p3"/>
          <p:cNvSpPr txBox="1">
            <a:spLocks noGrp="1"/>
          </p:cNvSpPr>
          <p:nvPr>
            <p:ph type="title" idx="6" hasCustomPrompt="1"/>
          </p:nvPr>
        </p:nvSpPr>
        <p:spPr>
          <a:xfrm>
            <a:off x="2924688" y="2493650"/>
            <a:ext cx="1123200" cy="5778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rgbClr val="466269"/>
              </a:buClr>
              <a:buSzPts val="3000"/>
              <a:buNone/>
              <a:defRPr sz="3000">
                <a:solidFill>
                  <a:srgbClr val="466269"/>
                </a:solidFill>
              </a:defRPr>
            </a:lvl1pPr>
            <a:lvl2pPr lvl="1" algn="ctr" rtl="0">
              <a:spcBef>
                <a:spcPts val="0"/>
              </a:spcBef>
              <a:spcAft>
                <a:spcPts val="0"/>
              </a:spcAft>
              <a:buClr>
                <a:srgbClr val="466269"/>
              </a:buClr>
              <a:buSzPts val="3000"/>
              <a:buFont typeface="Fira Sans Extra Condensed Medium"/>
              <a:buNone/>
              <a:defRPr sz="3000">
                <a:solidFill>
                  <a:srgbClr val="466269"/>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66269"/>
              </a:buClr>
              <a:buSzPts val="3000"/>
              <a:buFont typeface="Fira Sans Extra Condensed Medium"/>
              <a:buNone/>
              <a:defRPr sz="3000">
                <a:solidFill>
                  <a:srgbClr val="466269"/>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66269"/>
              </a:buClr>
              <a:buSzPts val="3000"/>
              <a:buFont typeface="Fira Sans Extra Condensed Medium"/>
              <a:buNone/>
              <a:defRPr sz="3000">
                <a:solidFill>
                  <a:srgbClr val="466269"/>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66269"/>
              </a:buClr>
              <a:buSzPts val="3000"/>
              <a:buFont typeface="Fira Sans Extra Condensed Medium"/>
              <a:buNone/>
              <a:defRPr sz="3000">
                <a:solidFill>
                  <a:srgbClr val="466269"/>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66269"/>
              </a:buClr>
              <a:buSzPts val="3000"/>
              <a:buFont typeface="Fira Sans Extra Condensed Medium"/>
              <a:buNone/>
              <a:defRPr sz="3000">
                <a:solidFill>
                  <a:srgbClr val="466269"/>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66269"/>
              </a:buClr>
              <a:buSzPts val="3000"/>
              <a:buFont typeface="Fira Sans Extra Condensed Medium"/>
              <a:buNone/>
              <a:defRPr sz="3000">
                <a:solidFill>
                  <a:srgbClr val="466269"/>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66269"/>
              </a:buClr>
              <a:buSzPts val="3000"/>
              <a:buFont typeface="Fira Sans Extra Condensed Medium"/>
              <a:buNone/>
              <a:defRPr sz="3000">
                <a:solidFill>
                  <a:srgbClr val="466269"/>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66269"/>
              </a:buClr>
              <a:buSzPts val="3000"/>
              <a:buFont typeface="Fira Sans Extra Condensed Medium"/>
              <a:buNone/>
              <a:defRPr sz="3000">
                <a:solidFill>
                  <a:srgbClr val="466269"/>
                </a:solidFill>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ctrTitle" idx="7"/>
          </p:nvPr>
        </p:nvSpPr>
        <p:spPr>
          <a:xfrm>
            <a:off x="4486813" y="2975075"/>
            <a:ext cx="23418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466269"/>
              </a:buClr>
              <a:buSzPts val="1800"/>
              <a:buNone/>
              <a:defRPr sz="1800">
                <a:solidFill>
                  <a:srgbClr val="466269"/>
                </a:solidFill>
              </a:defRPr>
            </a:lvl1pPr>
            <a:lvl2pPr lvl="1" algn="ctr" rtl="0">
              <a:spcBef>
                <a:spcPts val="0"/>
              </a:spcBef>
              <a:spcAft>
                <a:spcPts val="0"/>
              </a:spcAft>
              <a:buClr>
                <a:srgbClr val="466269"/>
              </a:buClr>
              <a:buSzPts val="1800"/>
              <a:buNone/>
              <a:defRPr sz="1800">
                <a:solidFill>
                  <a:srgbClr val="466269"/>
                </a:solidFill>
              </a:defRPr>
            </a:lvl2pPr>
            <a:lvl3pPr lvl="2" algn="ctr" rtl="0">
              <a:spcBef>
                <a:spcPts val="0"/>
              </a:spcBef>
              <a:spcAft>
                <a:spcPts val="0"/>
              </a:spcAft>
              <a:buClr>
                <a:srgbClr val="466269"/>
              </a:buClr>
              <a:buSzPts val="1800"/>
              <a:buNone/>
              <a:defRPr sz="1800">
                <a:solidFill>
                  <a:srgbClr val="466269"/>
                </a:solidFill>
              </a:defRPr>
            </a:lvl3pPr>
            <a:lvl4pPr lvl="3" algn="ctr" rtl="0">
              <a:spcBef>
                <a:spcPts val="0"/>
              </a:spcBef>
              <a:spcAft>
                <a:spcPts val="0"/>
              </a:spcAft>
              <a:buClr>
                <a:srgbClr val="466269"/>
              </a:buClr>
              <a:buSzPts val="1800"/>
              <a:buNone/>
              <a:defRPr sz="1800">
                <a:solidFill>
                  <a:srgbClr val="466269"/>
                </a:solidFill>
              </a:defRPr>
            </a:lvl4pPr>
            <a:lvl5pPr lvl="4" algn="ctr" rtl="0">
              <a:spcBef>
                <a:spcPts val="0"/>
              </a:spcBef>
              <a:spcAft>
                <a:spcPts val="0"/>
              </a:spcAft>
              <a:buClr>
                <a:srgbClr val="466269"/>
              </a:buClr>
              <a:buSzPts val="1800"/>
              <a:buNone/>
              <a:defRPr sz="1800">
                <a:solidFill>
                  <a:srgbClr val="466269"/>
                </a:solidFill>
              </a:defRPr>
            </a:lvl5pPr>
            <a:lvl6pPr lvl="5" algn="ctr" rtl="0">
              <a:spcBef>
                <a:spcPts val="0"/>
              </a:spcBef>
              <a:spcAft>
                <a:spcPts val="0"/>
              </a:spcAft>
              <a:buClr>
                <a:srgbClr val="466269"/>
              </a:buClr>
              <a:buSzPts val="1800"/>
              <a:buNone/>
              <a:defRPr sz="1800">
                <a:solidFill>
                  <a:srgbClr val="466269"/>
                </a:solidFill>
              </a:defRPr>
            </a:lvl6pPr>
            <a:lvl7pPr lvl="6" algn="ctr" rtl="0">
              <a:spcBef>
                <a:spcPts val="0"/>
              </a:spcBef>
              <a:spcAft>
                <a:spcPts val="0"/>
              </a:spcAft>
              <a:buClr>
                <a:srgbClr val="466269"/>
              </a:buClr>
              <a:buSzPts val="1800"/>
              <a:buNone/>
              <a:defRPr sz="1800">
                <a:solidFill>
                  <a:srgbClr val="466269"/>
                </a:solidFill>
              </a:defRPr>
            </a:lvl7pPr>
            <a:lvl8pPr lvl="7" algn="ctr" rtl="0">
              <a:spcBef>
                <a:spcPts val="0"/>
              </a:spcBef>
              <a:spcAft>
                <a:spcPts val="0"/>
              </a:spcAft>
              <a:buClr>
                <a:srgbClr val="466269"/>
              </a:buClr>
              <a:buSzPts val="1800"/>
              <a:buNone/>
              <a:defRPr sz="1800">
                <a:solidFill>
                  <a:srgbClr val="466269"/>
                </a:solidFill>
              </a:defRPr>
            </a:lvl8pPr>
            <a:lvl9pPr lvl="8" algn="ctr" rtl="0">
              <a:spcBef>
                <a:spcPts val="0"/>
              </a:spcBef>
              <a:spcAft>
                <a:spcPts val="0"/>
              </a:spcAft>
              <a:buClr>
                <a:srgbClr val="466269"/>
              </a:buClr>
              <a:buSzPts val="1800"/>
              <a:buNone/>
              <a:defRPr sz="1800">
                <a:solidFill>
                  <a:srgbClr val="466269"/>
                </a:solidFill>
              </a:defRPr>
            </a:lvl9pPr>
          </a:lstStyle>
          <a:p>
            <a:endParaRPr/>
          </a:p>
        </p:txBody>
      </p:sp>
      <p:sp>
        <p:nvSpPr>
          <p:cNvPr id="19" name="Google Shape;19;p3"/>
          <p:cNvSpPr txBox="1">
            <a:spLocks noGrp="1"/>
          </p:cNvSpPr>
          <p:nvPr>
            <p:ph type="title" idx="8" hasCustomPrompt="1"/>
          </p:nvPr>
        </p:nvSpPr>
        <p:spPr>
          <a:xfrm>
            <a:off x="5096113" y="2493650"/>
            <a:ext cx="1123200" cy="5778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rgbClr val="466269"/>
              </a:buClr>
              <a:buSzPts val="3000"/>
              <a:buNone/>
              <a:defRPr sz="3000">
                <a:solidFill>
                  <a:srgbClr val="466269"/>
                </a:solidFill>
              </a:defRPr>
            </a:lvl1pPr>
            <a:lvl2pPr lvl="1" algn="ctr" rtl="0">
              <a:spcBef>
                <a:spcPts val="0"/>
              </a:spcBef>
              <a:spcAft>
                <a:spcPts val="0"/>
              </a:spcAft>
              <a:buClr>
                <a:srgbClr val="466269"/>
              </a:buClr>
              <a:buSzPts val="3000"/>
              <a:buFont typeface="Fira Sans Extra Condensed Medium"/>
              <a:buNone/>
              <a:defRPr sz="3000">
                <a:solidFill>
                  <a:srgbClr val="466269"/>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66269"/>
              </a:buClr>
              <a:buSzPts val="3000"/>
              <a:buFont typeface="Fira Sans Extra Condensed Medium"/>
              <a:buNone/>
              <a:defRPr sz="3000">
                <a:solidFill>
                  <a:srgbClr val="466269"/>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66269"/>
              </a:buClr>
              <a:buSzPts val="3000"/>
              <a:buFont typeface="Fira Sans Extra Condensed Medium"/>
              <a:buNone/>
              <a:defRPr sz="3000">
                <a:solidFill>
                  <a:srgbClr val="466269"/>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66269"/>
              </a:buClr>
              <a:buSzPts val="3000"/>
              <a:buFont typeface="Fira Sans Extra Condensed Medium"/>
              <a:buNone/>
              <a:defRPr sz="3000">
                <a:solidFill>
                  <a:srgbClr val="466269"/>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66269"/>
              </a:buClr>
              <a:buSzPts val="3000"/>
              <a:buFont typeface="Fira Sans Extra Condensed Medium"/>
              <a:buNone/>
              <a:defRPr sz="3000">
                <a:solidFill>
                  <a:srgbClr val="466269"/>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66269"/>
              </a:buClr>
              <a:buSzPts val="3000"/>
              <a:buFont typeface="Fira Sans Extra Condensed Medium"/>
              <a:buNone/>
              <a:defRPr sz="3000">
                <a:solidFill>
                  <a:srgbClr val="466269"/>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66269"/>
              </a:buClr>
              <a:buSzPts val="3000"/>
              <a:buFont typeface="Fira Sans Extra Condensed Medium"/>
              <a:buNone/>
              <a:defRPr sz="3000">
                <a:solidFill>
                  <a:srgbClr val="466269"/>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66269"/>
              </a:buClr>
              <a:buSzPts val="3000"/>
              <a:buFont typeface="Fira Sans Extra Condensed Medium"/>
              <a:buNone/>
              <a:defRPr sz="3000">
                <a:solidFill>
                  <a:srgbClr val="466269"/>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extLst>
    <p:ext uri="{DCECCB84-F9BA-43D5-87BE-67443E8EF086}">
      <p15:sldGuideLst xmlns:p15="http://schemas.microsoft.com/office/powerpoint/2012/main">
        <p15:guide id="1" orient="horz" pos="2009">
          <p15:clr>
            <a:srgbClr val="FA7B17"/>
          </p15:clr>
        </p15:guide>
        <p15:guide id="2" orient="horz" pos="1620">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CONTENT">
  <p:cSld name="TITLE_1_1">
    <p:bg>
      <p:bgPr>
        <a:no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subTitle" idx="1"/>
          </p:nvPr>
        </p:nvSpPr>
        <p:spPr>
          <a:xfrm flipH="1">
            <a:off x="2848475" y="2263275"/>
            <a:ext cx="3447000" cy="860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None/>
              <a:defRPr sz="1400">
                <a:solidFill>
                  <a:srgbClr val="466269"/>
                </a:solidFill>
              </a:defRPr>
            </a:lvl1pPr>
            <a:lvl2pPr lvl="1">
              <a:lnSpc>
                <a:spcPct val="100000"/>
              </a:lnSpc>
              <a:spcBef>
                <a:spcPts val="1600"/>
              </a:spcBef>
              <a:spcAft>
                <a:spcPts val="0"/>
              </a:spcAft>
              <a:buNone/>
              <a:defRPr sz="1400">
                <a:solidFill>
                  <a:srgbClr val="466269"/>
                </a:solidFill>
              </a:defRPr>
            </a:lvl2pPr>
            <a:lvl3pPr lvl="2">
              <a:lnSpc>
                <a:spcPct val="100000"/>
              </a:lnSpc>
              <a:spcBef>
                <a:spcPts val="1600"/>
              </a:spcBef>
              <a:spcAft>
                <a:spcPts val="0"/>
              </a:spcAft>
              <a:buNone/>
              <a:defRPr sz="1400">
                <a:solidFill>
                  <a:srgbClr val="466269"/>
                </a:solidFill>
              </a:defRPr>
            </a:lvl3pPr>
            <a:lvl4pPr lvl="3">
              <a:lnSpc>
                <a:spcPct val="100000"/>
              </a:lnSpc>
              <a:spcBef>
                <a:spcPts val="1600"/>
              </a:spcBef>
              <a:spcAft>
                <a:spcPts val="0"/>
              </a:spcAft>
              <a:buNone/>
              <a:defRPr sz="1400">
                <a:solidFill>
                  <a:srgbClr val="466269"/>
                </a:solidFill>
              </a:defRPr>
            </a:lvl4pPr>
            <a:lvl5pPr lvl="4">
              <a:lnSpc>
                <a:spcPct val="100000"/>
              </a:lnSpc>
              <a:spcBef>
                <a:spcPts val="1600"/>
              </a:spcBef>
              <a:spcAft>
                <a:spcPts val="0"/>
              </a:spcAft>
              <a:buNone/>
              <a:defRPr sz="1400">
                <a:solidFill>
                  <a:srgbClr val="466269"/>
                </a:solidFill>
              </a:defRPr>
            </a:lvl5pPr>
            <a:lvl6pPr lvl="5">
              <a:lnSpc>
                <a:spcPct val="100000"/>
              </a:lnSpc>
              <a:spcBef>
                <a:spcPts val="1600"/>
              </a:spcBef>
              <a:spcAft>
                <a:spcPts val="0"/>
              </a:spcAft>
              <a:buNone/>
              <a:defRPr sz="1400">
                <a:solidFill>
                  <a:srgbClr val="466269"/>
                </a:solidFill>
              </a:defRPr>
            </a:lvl6pPr>
            <a:lvl7pPr lvl="6">
              <a:lnSpc>
                <a:spcPct val="100000"/>
              </a:lnSpc>
              <a:spcBef>
                <a:spcPts val="1600"/>
              </a:spcBef>
              <a:spcAft>
                <a:spcPts val="0"/>
              </a:spcAft>
              <a:buNone/>
              <a:defRPr sz="1400">
                <a:solidFill>
                  <a:srgbClr val="466269"/>
                </a:solidFill>
              </a:defRPr>
            </a:lvl7pPr>
            <a:lvl8pPr lvl="7">
              <a:lnSpc>
                <a:spcPct val="100000"/>
              </a:lnSpc>
              <a:spcBef>
                <a:spcPts val="1600"/>
              </a:spcBef>
              <a:spcAft>
                <a:spcPts val="0"/>
              </a:spcAft>
              <a:buNone/>
              <a:defRPr sz="1400">
                <a:solidFill>
                  <a:srgbClr val="466269"/>
                </a:solidFill>
              </a:defRPr>
            </a:lvl8pPr>
            <a:lvl9pPr lvl="8">
              <a:lnSpc>
                <a:spcPct val="100000"/>
              </a:lnSpc>
              <a:spcBef>
                <a:spcPts val="1600"/>
              </a:spcBef>
              <a:spcAft>
                <a:spcPts val="1600"/>
              </a:spcAft>
              <a:buNone/>
              <a:defRPr sz="1400">
                <a:solidFill>
                  <a:srgbClr val="466269"/>
                </a:solidFill>
              </a:defRPr>
            </a:lvl9pPr>
          </a:lstStyle>
          <a:p>
            <a:endParaRPr/>
          </a:p>
        </p:txBody>
      </p:sp>
      <p:sp>
        <p:nvSpPr>
          <p:cNvPr id="22" name="Google Shape;22;p4"/>
          <p:cNvSpPr txBox="1">
            <a:spLocks noGrp="1"/>
          </p:cNvSpPr>
          <p:nvPr>
            <p:ph type="ctrTitle"/>
          </p:nvPr>
        </p:nvSpPr>
        <p:spPr>
          <a:xfrm>
            <a:off x="1420950" y="1603325"/>
            <a:ext cx="6302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466269"/>
              </a:buClr>
              <a:buSzPts val="2600"/>
              <a:buNone/>
              <a:defRPr sz="2600">
                <a:solidFill>
                  <a:srgbClr val="466269"/>
                </a:solidFill>
              </a:defRPr>
            </a:lvl1pPr>
            <a:lvl2pPr lvl="1" algn="ctr" rtl="0">
              <a:spcBef>
                <a:spcPts val="0"/>
              </a:spcBef>
              <a:spcAft>
                <a:spcPts val="0"/>
              </a:spcAft>
              <a:buClr>
                <a:srgbClr val="466269"/>
              </a:buClr>
              <a:buSzPts val="2600"/>
              <a:buNone/>
              <a:defRPr sz="2600">
                <a:solidFill>
                  <a:srgbClr val="466269"/>
                </a:solidFill>
              </a:defRPr>
            </a:lvl2pPr>
            <a:lvl3pPr lvl="2" algn="ctr" rtl="0">
              <a:spcBef>
                <a:spcPts val="0"/>
              </a:spcBef>
              <a:spcAft>
                <a:spcPts val="0"/>
              </a:spcAft>
              <a:buClr>
                <a:srgbClr val="466269"/>
              </a:buClr>
              <a:buSzPts val="2600"/>
              <a:buNone/>
              <a:defRPr sz="2600">
                <a:solidFill>
                  <a:srgbClr val="466269"/>
                </a:solidFill>
              </a:defRPr>
            </a:lvl3pPr>
            <a:lvl4pPr lvl="3" algn="ctr" rtl="0">
              <a:spcBef>
                <a:spcPts val="0"/>
              </a:spcBef>
              <a:spcAft>
                <a:spcPts val="0"/>
              </a:spcAft>
              <a:buClr>
                <a:srgbClr val="466269"/>
              </a:buClr>
              <a:buSzPts val="2600"/>
              <a:buNone/>
              <a:defRPr sz="2600">
                <a:solidFill>
                  <a:srgbClr val="466269"/>
                </a:solidFill>
              </a:defRPr>
            </a:lvl4pPr>
            <a:lvl5pPr lvl="4" algn="ctr" rtl="0">
              <a:spcBef>
                <a:spcPts val="0"/>
              </a:spcBef>
              <a:spcAft>
                <a:spcPts val="0"/>
              </a:spcAft>
              <a:buClr>
                <a:srgbClr val="466269"/>
              </a:buClr>
              <a:buSzPts val="2600"/>
              <a:buNone/>
              <a:defRPr sz="2600">
                <a:solidFill>
                  <a:srgbClr val="466269"/>
                </a:solidFill>
              </a:defRPr>
            </a:lvl5pPr>
            <a:lvl6pPr lvl="5" algn="ctr" rtl="0">
              <a:spcBef>
                <a:spcPts val="0"/>
              </a:spcBef>
              <a:spcAft>
                <a:spcPts val="0"/>
              </a:spcAft>
              <a:buClr>
                <a:srgbClr val="466269"/>
              </a:buClr>
              <a:buSzPts val="2600"/>
              <a:buNone/>
              <a:defRPr sz="2600">
                <a:solidFill>
                  <a:srgbClr val="466269"/>
                </a:solidFill>
              </a:defRPr>
            </a:lvl6pPr>
            <a:lvl7pPr lvl="6" algn="ctr" rtl="0">
              <a:spcBef>
                <a:spcPts val="0"/>
              </a:spcBef>
              <a:spcAft>
                <a:spcPts val="0"/>
              </a:spcAft>
              <a:buClr>
                <a:srgbClr val="466269"/>
              </a:buClr>
              <a:buSzPts val="2600"/>
              <a:buNone/>
              <a:defRPr sz="2600">
                <a:solidFill>
                  <a:srgbClr val="466269"/>
                </a:solidFill>
              </a:defRPr>
            </a:lvl7pPr>
            <a:lvl8pPr lvl="7" algn="ctr" rtl="0">
              <a:spcBef>
                <a:spcPts val="0"/>
              </a:spcBef>
              <a:spcAft>
                <a:spcPts val="0"/>
              </a:spcAft>
              <a:buClr>
                <a:srgbClr val="466269"/>
              </a:buClr>
              <a:buSzPts val="2600"/>
              <a:buNone/>
              <a:defRPr sz="2600">
                <a:solidFill>
                  <a:srgbClr val="466269"/>
                </a:solidFill>
              </a:defRPr>
            </a:lvl8pPr>
            <a:lvl9pPr lvl="8" algn="ctr" rtl="0">
              <a:spcBef>
                <a:spcPts val="0"/>
              </a:spcBef>
              <a:spcAft>
                <a:spcPts val="0"/>
              </a:spcAft>
              <a:buClr>
                <a:srgbClr val="466269"/>
              </a:buClr>
              <a:buSzPts val="2600"/>
              <a:buNone/>
              <a:defRPr sz="2600">
                <a:solidFill>
                  <a:srgbClr val="466269"/>
                </a:solidFill>
              </a:defRPr>
            </a:lvl9pPr>
          </a:lstStyle>
          <a:p>
            <a:endParaRPr/>
          </a:p>
        </p:txBody>
      </p:sp>
    </p:spTree>
  </p:cSld>
  <p:clrMapOvr>
    <a:masterClrMapping/>
  </p:clrMapOvr>
  <p:extLst>
    <p:ext uri="{DCECCB84-F9BA-43D5-87BE-67443E8EF086}">
      <p15:sldGuideLst xmlns:p15="http://schemas.microsoft.com/office/powerpoint/2012/main">
        <p15:guide id="1" orient="horz" pos="2381">
          <p15:clr>
            <a:srgbClr val="FA7B17"/>
          </p15:clr>
        </p15:guide>
        <p15:guide id="2" orient="horz" pos="1448">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BLANK SLIDE">
  <p:cSld name="CUSTOM_2">
    <p:spTree>
      <p:nvGrpSpPr>
        <p:cNvPr id="1" name="Shape 39"/>
        <p:cNvGrpSpPr/>
        <p:nvPr/>
      </p:nvGrpSpPr>
      <p:grpSpPr>
        <a:xfrm>
          <a:off x="0" y="0"/>
          <a:ext cx="0" cy="0"/>
          <a:chOff x="0" y="0"/>
          <a:chExt cx="0" cy="0"/>
        </a:xfrm>
      </p:grpSpPr>
      <p:sp>
        <p:nvSpPr>
          <p:cNvPr id="40" name="Google Shape;40;p8"/>
          <p:cNvSpPr txBox="1">
            <a:spLocks noGrp="1"/>
          </p:cNvSpPr>
          <p:nvPr>
            <p:ph type="ctrTitle"/>
          </p:nvPr>
        </p:nvSpPr>
        <p:spPr>
          <a:xfrm>
            <a:off x="1420950" y="339400"/>
            <a:ext cx="6302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466269"/>
              </a:buClr>
              <a:buSzPts val="1800"/>
              <a:buNone/>
              <a:defRPr sz="1800">
                <a:solidFill>
                  <a:srgbClr val="466269"/>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NUMBERS + TEXT ">
  <p:cSld name="TITLE_1_1_1_1_1_2">
    <p:bg>
      <p:bgPr>
        <a:noFill/>
        <a:effectLst/>
      </p:bgPr>
    </p:bg>
    <p:spTree>
      <p:nvGrpSpPr>
        <p:cNvPr id="1" name="Shape 41"/>
        <p:cNvGrpSpPr/>
        <p:nvPr/>
      </p:nvGrpSpPr>
      <p:grpSpPr>
        <a:xfrm>
          <a:off x="0" y="0"/>
          <a:ext cx="0" cy="0"/>
          <a:chOff x="0" y="0"/>
          <a:chExt cx="0" cy="0"/>
        </a:xfrm>
      </p:grpSpPr>
      <p:sp>
        <p:nvSpPr>
          <p:cNvPr id="42" name="Google Shape;42;p9"/>
          <p:cNvSpPr txBox="1">
            <a:spLocks noGrp="1"/>
          </p:cNvSpPr>
          <p:nvPr>
            <p:ph type="title" hasCustomPrompt="1"/>
          </p:nvPr>
        </p:nvSpPr>
        <p:spPr>
          <a:xfrm>
            <a:off x="2939475" y="2199650"/>
            <a:ext cx="3265200" cy="614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43" name="Google Shape;43;p9"/>
          <p:cNvSpPr txBox="1">
            <a:spLocks noGrp="1"/>
          </p:cNvSpPr>
          <p:nvPr>
            <p:ph type="title" idx="2" hasCustomPrompt="1"/>
          </p:nvPr>
        </p:nvSpPr>
        <p:spPr>
          <a:xfrm>
            <a:off x="2939475" y="3194300"/>
            <a:ext cx="3265200" cy="614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44" name="Google Shape;44;p9"/>
          <p:cNvSpPr txBox="1">
            <a:spLocks noGrp="1"/>
          </p:cNvSpPr>
          <p:nvPr>
            <p:ph type="title" idx="3" hasCustomPrompt="1"/>
          </p:nvPr>
        </p:nvSpPr>
        <p:spPr>
          <a:xfrm>
            <a:off x="2939475" y="1158875"/>
            <a:ext cx="3265200" cy="614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45" name="Google Shape;45;p9"/>
          <p:cNvSpPr txBox="1">
            <a:spLocks noGrp="1"/>
          </p:cNvSpPr>
          <p:nvPr>
            <p:ph type="subTitle" idx="1"/>
          </p:nvPr>
        </p:nvSpPr>
        <p:spPr>
          <a:xfrm>
            <a:off x="2389050" y="1665438"/>
            <a:ext cx="4365900" cy="29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46" name="Google Shape;46;p9"/>
          <p:cNvSpPr txBox="1">
            <a:spLocks noGrp="1"/>
          </p:cNvSpPr>
          <p:nvPr>
            <p:ph type="subTitle" idx="4"/>
          </p:nvPr>
        </p:nvSpPr>
        <p:spPr>
          <a:xfrm>
            <a:off x="2389050" y="2660038"/>
            <a:ext cx="4365900" cy="29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47" name="Google Shape;47;p9"/>
          <p:cNvSpPr txBox="1">
            <a:spLocks noGrp="1"/>
          </p:cNvSpPr>
          <p:nvPr>
            <p:ph type="subTitle" idx="5"/>
          </p:nvPr>
        </p:nvSpPr>
        <p:spPr>
          <a:xfrm>
            <a:off x="2389050" y="3654638"/>
            <a:ext cx="4365900" cy="29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
  <p:cSld name="TITLE_1_1_1_2_1_1_1">
    <p:bg>
      <p:bgPr>
        <a:noFill/>
        <a:effectLst/>
      </p:bgPr>
    </p:bg>
    <p:spTree>
      <p:nvGrpSpPr>
        <p:cNvPr id="1" name="Shape 48"/>
        <p:cNvGrpSpPr/>
        <p:nvPr/>
      </p:nvGrpSpPr>
      <p:grpSpPr>
        <a:xfrm>
          <a:off x="0" y="0"/>
          <a:ext cx="0" cy="0"/>
          <a:chOff x="0" y="0"/>
          <a:chExt cx="0" cy="0"/>
        </a:xfrm>
      </p:grpSpPr>
      <p:sp>
        <p:nvSpPr>
          <p:cNvPr id="49" name="Google Shape;49;p10"/>
          <p:cNvSpPr txBox="1">
            <a:spLocks noGrp="1"/>
          </p:cNvSpPr>
          <p:nvPr>
            <p:ph type="ctrTitle"/>
          </p:nvPr>
        </p:nvSpPr>
        <p:spPr>
          <a:xfrm>
            <a:off x="1041275" y="2841338"/>
            <a:ext cx="2445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466269"/>
              </a:buClr>
              <a:buSzPts val="1800"/>
              <a:buNone/>
              <a:defRPr sz="1800">
                <a:solidFill>
                  <a:srgbClr val="466269"/>
                </a:solidFill>
              </a:defRPr>
            </a:lvl1pPr>
            <a:lvl2pPr lvl="1" algn="ctr" rtl="0">
              <a:spcBef>
                <a:spcPts val="0"/>
              </a:spcBef>
              <a:spcAft>
                <a:spcPts val="0"/>
              </a:spcAft>
              <a:buClr>
                <a:srgbClr val="466269"/>
              </a:buClr>
              <a:buSzPts val="2400"/>
              <a:buNone/>
              <a:defRPr sz="2400">
                <a:solidFill>
                  <a:srgbClr val="466269"/>
                </a:solidFill>
              </a:defRPr>
            </a:lvl2pPr>
            <a:lvl3pPr lvl="2" algn="ctr" rtl="0">
              <a:spcBef>
                <a:spcPts val="0"/>
              </a:spcBef>
              <a:spcAft>
                <a:spcPts val="0"/>
              </a:spcAft>
              <a:buClr>
                <a:srgbClr val="466269"/>
              </a:buClr>
              <a:buSzPts val="2400"/>
              <a:buNone/>
              <a:defRPr sz="2400">
                <a:solidFill>
                  <a:srgbClr val="466269"/>
                </a:solidFill>
              </a:defRPr>
            </a:lvl3pPr>
            <a:lvl4pPr lvl="3" algn="ctr" rtl="0">
              <a:spcBef>
                <a:spcPts val="0"/>
              </a:spcBef>
              <a:spcAft>
                <a:spcPts val="0"/>
              </a:spcAft>
              <a:buClr>
                <a:srgbClr val="466269"/>
              </a:buClr>
              <a:buSzPts val="2400"/>
              <a:buNone/>
              <a:defRPr sz="2400">
                <a:solidFill>
                  <a:srgbClr val="466269"/>
                </a:solidFill>
              </a:defRPr>
            </a:lvl4pPr>
            <a:lvl5pPr lvl="4" algn="ctr" rtl="0">
              <a:spcBef>
                <a:spcPts val="0"/>
              </a:spcBef>
              <a:spcAft>
                <a:spcPts val="0"/>
              </a:spcAft>
              <a:buClr>
                <a:srgbClr val="466269"/>
              </a:buClr>
              <a:buSzPts val="2400"/>
              <a:buNone/>
              <a:defRPr sz="2400">
                <a:solidFill>
                  <a:srgbClr val="466269"/>
                </a:solidFill>
              </a:defRPr>
            </a:lvl5pPr>
            <a:lvl6pPr lvl="5" algn="ctr" rtl="0">
              <a:spcBef>
                <a:spcPts val="0"/>
              </a:spcBef>
              <a:spcAft>
                <a:spcPts val="0"/>
              </a:spcAft>
              <a:buClr>
                <a:srgbClr val="466269"/>
              </a:buClr>
              <a:buSzPts val="2400"/>
              <a:buNone/>
              <a:defRPr sz="2400">
                <a:solidFill>
                  <a:srgbClr val="466269"/>
                </a:solidFill>
              </a:defRPr>
            </a:lvl6pPr>
            <a:lvl7pPr lvl="6" algn="ctr" rtl="0">
              <a:spcBef>
                <a:spcPts val="0"/>
              </a:spcBef>
              <a:spcAft>
                <a:spcPts val="0"/>
              </a:spcAft>
              <a:buClr>
                <a:srgbClr val="466269"/>
              </a:buClr>
              <a:buSzPts val="2400"/>
              <a:buNone/>
              <a:defRPr sz="2400">
                <a:solidFill>
                  <a:srgbClr val="466269"/>
                </a:solidFill>
              </a:defRPr>
            </a:lvl7pPr>
            <a:lvl8pPr lvl="7" algn="ctr" rtl="0">
              <a:spcBef>
                <a:spcPts val="0"/>
              </a:spcBef>
              <a:spcAft>
                <a:spcPts val="0"/>
              </a:spcAft>
              <a:buClr>
                <a:srgbClr val="466269"/>
              </a:buClr>
              <a:buSzPts val="2400"/>
              <a:buNone/>
              <a:defRPr sz="2400">
                <a:solidFill>
                  <a:srgbClr val="466269"/>
                </a:solidFill>
              </a:defRPr>
            </a:lvl8pPr>
            <a:lvl9pPr lvl="8" algn="ctr" rtl="0">
              <a:spcBef>
                <a:spcPts val="0"/>
              </a:spcBef>
              <a:spcAft>
                <a:spcPts val="0"/>
              </a:spcAft>
              <a:buClr>
                <a:srgbClr val="466269"/>
              </a:buClr>
              <a:buSzPts val="2400"/>
              <a:buNone/>
              <a:defRPr sz="2400">
                <a:solidFill>
                  <a:srgbClr val="466269"/>
                </a:solidFill>
              </a:defRPr>
            </a:lvl9pPr>
          </a:lstStyle>
          <a:p>
            <a:endParaRPr/>
          </a:p>
        </p:txBody>
      </p:sp>
      <p:sp>
        <p:nvSpPr>
          <p:cNvPr id="50" name="Google Shape;50;p10"/>
          <p:cNvSpPr txBox="1">
            <a:spLocks noGrp="1"/>
          </p:cNvSpPr>
          <p:nvPr>
            <p:ph type="subTitle" idx="1"/>
          </p:nvPr>
        </p:nvSpPr>
        <p:spPr>
          <a:xfrm>
            <a:off x="1284275" y="3262563"/>
            <a:ext cx="19596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466269"/>
                </a:solidFill>
              </a:defRPr>
            </a:lvl1pPr>
            <a:lvl2pPr lvl="1" algn="ctr" rtl="0">
              <a:lnSpc>
                <a:spcPct val="100000"/>
              </a:lnSpc>
              <a:spcBef>
                <a:spcPts val="1600"/>
              </a:spcBef>
              <a:spcAft>
                <a:spcPts val="0"/>
              </a:spcAft>
              <a:buNone/>
              <a:defRPr>
                <a:solidFill>
                  <a:srgbClr val="466269"/>
                </a:solidFill>
              </a:defRPr>
            </a:lvl2pPr>
            <a:lvl3pPr lvl="2" algn="ctr" rtl="0">
              <a:lnSpc>
                <a:spcPct val="100000"/>
              </a:lnSpc>
              <a:spcBef>
                <a:spcPts val="1600"/>
              </a:spcBef>
              <a:spcAft>
                <a:spcPts val="0"/>
              </a:spcAft>
              <a:buNone/>
              <a:defRPr>
                <a:solidFill>
                  <a:srgbClr val="466269"/>
                </a:solidFill>
              </a:defRPr>
            </a:lvl3pPr>
            <a:lvl4pPr lvl="3" algn="ctr" rtl="0">
              <a:lnSpc>
                <a:spcPct val="100000"/>
              </a:lnSpc>
              <a:spcBef>
                <a:spcPts val="1600"/>
              </a:spcBef>
              <a:spcAft>
                <a:spcPts val="0"/>
              </a:spcAft>
              <a:buNone/>
              <a:defRPr>
                <a:solidFill>
                  <a:srgbClr val="466269"/>
                </a:solidFill>
              </a:defRPr>
            </a:lvl4pPr>
            <a:lvl5pPr lvl="4" algn="ctr" rtl="0">
              <a:lnSpc>
                <a:spcPct val="100000"/>
              </a:lnSpc>
              <a:spcBef>
                <a:spcPts val="1600"/>
              </a:spcBef>
              <a:spcAft>
                <a:spcPts val="0"/>
              </a:spcAft>
              <a:buNone/>
              <a:defRPr>
                <a:solidFill>
                  <a:srgbClr val="466269"/>
                </a:solidFill>
              </a:defRPr>
            </a:lvl5pPr>
            <a:lvl6pPr lvl="5" algn="ctr" rtl="0">
              <a:lnSpc>
                <a:spcPct val="100000"/>
              </a:lnSpc>
              <a:spcBef>
                <a:spcPts val="1600"/>
              </a:spcBef>
              <a:spcAft>
                <a:spcPts val="0"/>
              </a:spcAft>
              <a:buNone/>
              <a:defRPr>
                <a:solidFill>
                  <a:srgbClr val="466269"/>
                </a:solidFill>
              </a:defRPr>
            </a:lvl6pPr>
            <a:lvl7pPr lvl="6" algn="ctr" rtl="0">
              <a:lnSpc>
                <a:spcPct val="100000"/>
              </a:lnSpc>
              <a:spcBef>
                <a:spcPts val="1600"/>
              </a:spcBef>
              <a:spcAft>
                <a:spcPts val="0"/>
              </a:spcAft>
              <a:buNone/>
              <a:defRPr>
                <a:solidFill>
                  <a:srgbClr val="466269"/>
                </a:solidFill>
              </a:defRPr>
            </a:lvl7pPr>
            <a:lvl8pPr lvl="7" algn="ctr" rtl="0">
              <a:lnSpc>
                <a:spcPct val="100000"/>
              </a:lnSpc>
              <a:spcBef>
                <a:spcPts val="1600"/>
              </a:spcBef>
              <a:spcAft>
                <a:spcPts val="0"/>
              </a:spcAft>
              <a:buNone/>
              <a:defRPr>
                <a:solidFill>
                  <a:srgbClr val="466269"/>
                </a:solidFill>
              </a:defRPr>
            </a:lvl8pPr>
            <a:lvl9pPr lvl="8" algn="ctr" rtl="0">
              <a:lnSpc>
                <a:spcPct val="100000"/>
              </a:lnSpc>
              <a:spcBef>
                <a:spcPts val="1600"/>
              </a:spcBef>
              <a:spcAft>
                <a:spcPts val="1600"/>
              </a:spcAft>
              <a:buNone/>
              <a:defRPr>
                <a:solidFill>
                  <a:srgbClr val="466269"/>
                </a:solidFill>
              </a:defRPr>
            </a:lvl9pPr>
          </a:lstStyle>
          <a:p>
            <a:endParaRPr/>
          </a:p>
        </p:txBody>
      </p:sp>
      <p:sp>
        <p:nvSpPr>
          <p:cNvPr id="51" name="Google Shape;51;p10"/>
          <p:cNvSpPr txBox="1">
            <a:spLocks noGrp="1"/>
          </p:cNvSpPr>
          <p:nvPr>
            <p:ph type="ctrTitle" idx="2"/>
          </p:nvPr>
        </p:nvSpPr>
        <p:spPr>
          <a:xfrm>
            <a:off x="3247389" y="2841338"/>
            <a:ext cx="26268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466269"/>
              </a:buClr>
              <a:buSzPts val="1800"/>
              <a:buNone/>
              <a:defRPr sz="1800">
                <a:solidFill>
                  <a:srgbClr val="466269"/>
                </a:solidFill>
              </a:defRPr>
            </a:lvl1pPr>
            <a:lvl2pPr lvl="1" algn="ctr" rtl="0">
              <a:spcBef>
                <a:spcPts val="0"/>
              </a:spcBef>
              <a:spcAft>
                <a:spcPts val="0"/>
              </a:spcAft>
              <a:buClr>
                <a:srgbClr val="466269"/>
              </a:buClr>
              <a:buSzPts val="2400"/>
              <a:buNone/>
              <a:defRPr sz="2400">
                <a:solidFill>
                  <a:srgbClr val="466269"/>
                </a:solidFill>
              </a:defRPr>
            </a:lvl2pPr>
            <a:lvl3pPr lvl="2" algn="ctr" rtl="0">
              <a:spcBef>
                <a:spcPts val="0"/>
              </a:spcBef>
              <a:spcAft>
                <a:spcPts val="0"/>
              </a:spcAft>
              <a:buClr>
                <a:srgbClr val="466269"/>
              </a:buClr>
              <a:buSzPts val="2400"/>
              <a:buNone/>
              <a:defRPr sz="2400">
                <a:solidFill>
                  <a:srgbClr val="466269"/>
                </a:solidFill>
              </a:defRPr>
            </a:lvl3pPr>
            <a:lvl4pPr lvl="3" algn="ctr" rtl="0">
              <a:spcBef>
                <a:spcPts val="0"/>
              </a:spcBef>
              <a:spcAft>
                <a:spcPts val="0"/>
              </a:spcAft>
              <a:buClr>
                <a:srgbClr val="466269"/>
              </a:buClr>
              <a:buSzPts val="2400"/>
              <a:buNone/>
              <a:defRPr sz="2400">
                <a:solidFill>
                  <a:srgbClr val="466269"/>
                </a:solidFill>
              </a:defRPr>
            </a:lvl4pPr>
            <a:lvl5pPr lvl="4" algn="ctr" rtl="0">
              <a:spcBef>
                <a:spcPts val="0"/>
              </a:spcBef>
              <a:spcAft>
                <a:spcPts val="0"/>
              </a:spcAft>
              <a:buClr>
                <a:srgbClr val="466269"/>
              </a:buClr>
              <a:buSzPts val="2400"/>
              <a:buNone/>
              <a:defRPr sz="2400">
                <a:solidFill>
                  <a:srgbClr val="466269"/>
                </a:solidFill>
              </a:defRPr>
            </a:lvl5pPr>
            <a:lvl6pPr lvl="5" algn="ctr" rtl="0">
              <a:spcBef>
                <a:spcPts val="0"/>
              </a:spcBef>
              <a:spcAft>
                <a:spcPts val="0"/>
              </a:spcAft>
              <a:buClr>
                <a:srgbClr val="466269"/>
              </a:buClr>
              <a:buSzPts val="2400"/>
              <a:buNone/>
              <a:defRPr sz="2400">
                <a:solidFill>
                  <a:srgbClr val="466269"/>
                </a:solidFill>
              </a:defRPr>
            </a:lvl6pPr>
            <a:lvl7pPr lvl="6" algn="ctr" rtl="0">
              <a:spcBef>
                <a:spcPts val="0"/>
              </a:spcBef>
              <a:spcAft>
                <a:spcPts val="0"/>
              </a:spcAft>
              <a:buClr>
                <a:srgbClr val="466269"/>
              </a:buClr>
              <a:buSzPts val="2400"/>
              <a:buNone/>
              <a:defRPr sz="2400">
                <a:solidFill>
                  <a:srgbClr val="466269"/>
                </a:solidFill>
              </a:defRPr>
            </a:lvl7pPr>
            <a:lvl8pPr lvl="7" algn="ctr" rtl="0">
              <a:spcBef>
                <a:spcPts val="0"/>
              </a:spcBef>
              <a:spcAft>
                <a:spcPts val="0"/>
              </a:spcAft>
              <a:buClr>
                <a:srgbClr val="466269"/>
              </a:buClr>
              <a:buSzPts val="2400"/>
              <a:buNone/>
              <a:defRPr sz="2400">
                <a:solidFill>
                  <a:srgbClr val="466269"/>
                </a:solidFill>
              </a:defRPr>
            </a:lvl8pPr>
            <a:lvl9pPr lvl="8" algn="ctr" rtl="0">
              <a:spcBef>
                <a:spcPts val="0"/>
              </a:spcBef>
              <a:spcAft>
                <a:spcPts val="0"/>
              </a:spcAft>
              <a:buClr>
                <a:srgbClr val="466269"/>
              </a:buClr>
              <a:buSzPts val="2400"/>
              <a:buNone/>
              <a:defRPr sz="2400">
                <a:solidFill>
                  <a:srgbClr val="466269"/>
                </a:solidFill>
              </a:defRPr>
            </a:lvl9pPr>
          </a:lstStyle>
          <a:p>
            <a:endParaRPr/>
          </a:p>
        </p:txBody>
      </p:sp>
      <p:sp>
        <p:nvSpPr>
          <p:cNvPr id="52" name="Google Shape;52;p10"/>
          <p:cNvSpPr txBox="1">
            <a:spLocks noGrp="1"/>
          </p:cNvSpPr>
          <p:nvPr>
            <p:ph type="subTitle" idx="3"/>
          </p:nvPr>
        </p:nvSpPr>
        <p:spPr>
          <a:xfrm>
            <a:off x="3580989" y="3262563"/>
            <a:ext cx="19596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466269"/>
                </a:solidFill>
              </a:defRPr>
            </a:lvl1pPr>
            <a:lvl2pPr lvl="1" algn="ctr" rtl="0">
              <a:lnSpc>
                <a:spcPct val="100000"/>
              </a:lnSpc>
              <a:spcBef>
                <a:spcPts val="1600"/>
              </a:spcBef>
              <a:spcAft>
                <a:spcPts val="0"/>
              </a:spcAft>
              <a:buNone/>
              <a:defRPr>
                <a:solidFill>
                  <a:srgbClr val="466269"/>
                </a:solidFill>
              </a:defRPr>
            </a:lvl2pPr>
            <a:lvl3pPr lvl="2" algn="ctr" rtl="0">
              <a:lnSpc>
                <a:spcPct val="100000"/>
              </a:lnSpc>
              <a:spcBef>
                <a:spcPts val="1600"/>
              </a:spcBef>
              <a:spcAft>
                <a:spcPts val="0"/>
              </a:spcAft>
              <a:buNone/>
              <a:defRPr>
                <a:solidFill>
                  <a:srgbClr val="466269"/>
                </a:solidFill>
              </a:defRPr>
            </a:lvl3pPr>
            <a:lvl4pPr lvl="3" algn="ctr" rtl="0">
              <a:lnSpc>
                <a:spcPct val="100000"/>
              </a:lnSpc>
              <a:spcBef>
                <a:spcPts val="1600"/>
              </a:spcBef>
              <a:spcAft>
                <a:spcPts val="0"/>
              </a:spcAft>
              <a:buNone/>
              <a:defRPr>
                <a:solidFill>
                  <a:srgbClr val="466269"/>
                </a:solidFill>
              </a:defRPr>
            </a:lvl4pPr>
            <a:lvl5pPr lvl="4" algn="ctr" rtl="0">
              <a:lnSpc>
                <a:spcPct val="100000"/>
              </a:lnSpc>
              <a:spcBef>
                <a:spcPts val="1600"/>
              </a:spcBef>
              <a:spcAft>
                <a:spcPts val="0"/>
              </a:spcAft>
              <a:buNone/>
              <a:defRPr>
                <a:solidFill>
                  <a:srgbClr val="466269"/>
                </a:solidFill>
              </a:defRPr>
            </a:lvl5pPr>
            <a:lvl6pPr lvl="5" algn="ctr" rtl="0">
              <a:lnSpc>
                <a:spcPct val="100000"/>
              </a:lnSpc>
              <a:spcBef>
                <a:spcPts val="1600"/>
              </a:spcBef>
              <a:spcAft>
                <a:spcPts val="0"/>
              </a:spcAft>
              <a:buNone/>
              <a:defRPr>
                <a:solidFill>
                  <a:srgbClr val="466269"/>
                </a:solidFill>
              </a:defRPr>
            </a:lvl6pPr>
            <a:lvl7pPr lvl="6" algn="ctr" rtl="0">
              <a:lnSpc>
                <a:spcPct val="100000"/>
              </a:lnSpc>
              <a:spcBef>
                <a:spcPts val="1600"/>
              </a:spcBef>
              <a:spcAft>
                <a:spcPts val="0"/>
              </a:spcAft>
              <a:buNone/>
              <a:defRPr>
                <a:solidFill>
                  <a:srgbClr val="466269"/>
                </a:solidFill>
              </a:defRPr>
            </a:lvl7pPr>
            <a:lvl8pPr lvl="7" algn="ctr" rtl="0">
              <a:lnSpc>
                <a:spcPct val="100000"/>
              </a:lnSpc>
              <a:spcBef>
                <a:spcPts val="1600"/>
              </a:spcBef>
              <a:spcAft>
                <a:spcPts val="0"/>
              </a:spcAft>
              <a:buNone/>
              <a:defRPr>
                <a:solidFill>
                  <a:srgbClr val="466269"/>
                </a:solidFill>
              </a:defRPr>
            </a:lvl8pPr>
            <a:lvl9pPr lvl="8" algn="ctr" rtl="0">
              <a:lnSpc>
                <a:spcPct val="100000"/>
              </a:lnSpc>
              <a:spcBef>
                <a:spcPts val="1600"/>
              </a:spcBef>
              <a:spcAft>
                <a:spcPts val="1600"/>
              </a:spcAft>
              <a:buNone/>
              <a:defRPr>
                <a:solidFill>
                  <a:srgbClr val="466269"/>
                </a:solidFill>
              </a:defRPr>
            </a:lvl9pPr>
          </a:lstStyle>
          <a:p>
            <a:endParaRPr/>
          </a:p>
        </p:txBody>
      </p:sp>
      <p:sp>
        <p:nvSpPr>
          <p:cNvPr id="53" name="Google Shape;53;p10"/>
          <p:cNvSpPr txBox="1">
            <a:spLocks noGrp="1"/>
          </p:cNvSpPr>
          <p:nvPr>
            <p:ph type="ctrTitle" idx="4"/>
          </p:nvPr>
        </p:nvSpPr>
        <p:spPr>
          <a:xfrm>
            <a:off x="5521877" y="2841338"/>
            <a:ext cx="26268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466269"/>
              </a:buClr>
              <a:buSzPts val="1800"/>
              <a:buNone/>
              <a:defRPr sz="1800">
                <a:solidFill>
                  <a:srgbClr val="466269"/>
                </a:solidFill>
              </a:defRPr>
            </a:lvl1pPr>
            <a:lvl2pPr lvl="1" algn="ctr" rtl="0">
              <a:spcBef>
                <a:spcPts val="0"/>
              </a:spcBef>
              <a:spcAft>
                <a:spcPts val="0"/>
              </a:spcAft>
              <a:buClr>
                <a:srgbClr val="466269"/>
              </a:buClr>
              <a:buSzPts val="2400"/>
              <a:buNone/>
              <a:defRPr sz="2400">
                <a:solidFill>
                  <a:srgbClr val="466269"/>
                </a:solidFill>
              </a:defRPr>
            </a:lvl2pPr>
            <a:lvl3pPr lvl="2" algn="ctr" rtl="0">
              <a:spcBef>
                <a:spcPts val="0"/>
              </a:spcBef>
              <a:spcAft>
                <a:spcPts val="0"/>
              </a:spcAft>
              <a:buClr>
                <a:srgbClr val="466269"/>
              </a:buClr>
              <a:buSzPts val="2400"/>
              <a:buNone/>
              <a:defRPr sz="2400">
                <a:solidFill>
                  <a:srgbClr val="466269"/>
                </a:solidFill>
              </a:defRPr>
            </a:lvl3pPr>
            <a:lvl4pPr lvl="3" algn="ctr" rtl="0">
              <a:spcBef>
                <a:spcPts val="0"/>
              </a:spcBef>
              <a:spcAft>
                <a:spcPts val="0"/>
              </a:spcAft>
              <a:buClr>
                <a:srgbClr val="466269"/>
              </a:buClr>
              <a:buSzPts val="2400"/>
              <a:buNone/>
              <a:defRPr sz="2400">
                <a:solidFill>
                  <a:srgbClr val="466269"/>
                </a:solidFill>
              </a:defRPr>
            </a:lvl4pPr>
            <a:lvl5pPr lvl="4" algn="ctr" rtl="0">
              <a:spcBef>
                <a:spcPts val="0"/>
              </a:spcBef>
              <a:spcAft>
                <a:spcPts val="0"/>
              </a:spcAft>
              <a:buClr>
                <a:srgbClr val="466269"/>
              </a:buClr>
              <a:buSzPts val="2400"/>
              <a:buNone/>
              <a:defRPr sz="2400">
                <a:solidFill>
                  <a:srgbClr val="466269"/>
                </a:solidFill>
              </a:defRPr>
            </a:lvl5pPr>
            <a:lvl6pPr lvl="5" algn="ctr" rtl="0">
              <a:spcBef>
                <a:spcPts val="0"/>
              </a:spcBef>
              <a:spcAft>
                <a:spcPts val="0"/>
              </a:spcAft>
              <a:buClr>
                <a:srgbClr val="466269"/>
              </a:buClr>
              <a:buSzPts val="2400"/>
              <a:buNone/>
              <a:defRPr sz="2400">
                <a:solidFill>
                  <a:srgbClr val="466269"/>
                </a:solidFill>
              </a:defRPr>
            </a:lvl6pPr>
            <a:lvl7pPr lvl="6" algn="ctr" rtl="0">
              <a:spcBef>
                <a:spcPts val="0"/>
              </a:spcBef>
              <a:spcAft>
                <a:spcPts val="0"/>
              </a:spcAft>
              <a:buClr>
                <a:srgbClr val="466269"/>
              </a:buClr>
              <a:buSzPts val="2400"/>
              <a:buNone/>
              <a:defRPr sz="2400">
                <a:solidFill>
                  <a:srgbClr val="466269"/>
                </a:solidFill>
              </a:defRPr>
            </a:lvl7pPr>
            <a:lvl8pPr lvl="7" algn="ctr" rtl="0">
              <a:spcBef>
                <a:spcPts val="0"/>
              </a:spcBef>
              <a:spcAft>
                <a:spcPts val="0"/>
              </a:spcAft>
              <a:buClr>
                <a:srgbClr val="466269"/>
              </a:buClr>
              <a:buSzPts val="2400"/>
              <a:buNone/>
              <a:defRPr sz="2400">
                <a:solidFill>
                  <a:srgbClr val="466269"/>
                </a:solidFill>
              </a:defRPr>
            </a:lvl8pPr>
            <a:lvl9pPr lvl="8" algn="ctr" rtl="0">
              <a:spcBef>
                <a:spcPts val="0"/>
              </a:spcBef>
              <a:spcAft>
                <a:spcPts val="0"/>
              </a:spcAft>
              <a:buClr>
                <a:srgbClr val="466269"/>
              </a:buClr>
              <a:buSzPts val="2400"/>
              <a:buNone/>
              <a:defRPr sz="2400">
                <a:solidFill>
                  <a:srgbClr val="466269"/>
                </a:solidFill>
              </a:defRPr>
            </a:lvl9pPr>
          </a:lstStyle>
          <a:p>
            <a:endParaRPr/>
          </a:p>
        </p:txBody>
      </p:sp>
      <p:sp>
        <p:nvSpPr>
          <p:cNvPr id="54" name="Google Shape;54;p10"/>
          <p:cNvSpPr txBox="1">
            <a:spLocks noGrp="1"/>
          </p:cNvSpPr>
          <p:nvPr>
            <p:ph type="subTitle" idx="5"/>
          </p:nvPr>
        </p:nvSpPr>
        <p:spPr>
          <a:xfrm>
            <a:off x="5855477" y="3262563"/>
            <a:ext cx="19596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466269"/>
                </a:solidFill>
              </a:defRPr>
            </a:lvl1pPr>
            <a:lvl2pPr lvl="1" algn="ctr" rtl="0">
              <a:lnSpc>
                <a:spcPct val="100000"/>
              </a:lnSpc>
              <a:spcBef>
                <a:spcPts val="1600"/>
              </a:spcBef>
              <a:spcAft>
                <a:spcPts val="0"/>
              </a:spcAft>
              <a:buNone/>
              <a:defRPr>
                <a:solidFill>
                  <a:srgbClr val="466269"/>
                </a:solidFill>
              </a:defRPr>
            </a:lvl2pPr>
            <a:lvl3pPr lvl="2" algn="ctr" rtl="0">
              <a:lnSpc>
                <a:spcPct val="100000"/>
              </a:lnSpc>
              <a:spcBef>
                <a:spcPts val="1600"/>
              </a:spcBef>
              <a:spcAft>
                <a:spcPts val="0"/>
              </a:spcAft>
              <a:buNone/>
              <a:defRPr>
                <a:solidFill>
                  <a:srgbClr val="466269"/>
                </a:solidFill>
              </a:defRPr>
            </a:lvl3pPr>
            <a:lvl4pPr lvl="3" algn="ctr" rtl="0">
              <a:lnSpc>
                <a:spcPct val="100000"/>
              </a:lnSpc>
              <a:spcBef>
                <a:spcPts val="1600"/>
              </a:spcBef>
              <a:spcAft>
                <a:spcPts val="0"/>
              </a:spcAft>
              <a:buNone/>
              <a:defRPr>
                <a:solidFill>
                  <a:srgbClr val="466269"/>
                </a:solidFill>
              </a:defRPr>
            </a:lvl4pPr>
            <a:lvl5pPr lvl="4" algn="ctr" rtl="0">
              <a:lnSpc>
                <a:spcPct val="100000"/>
              </a:lnSpc>
              <a:spcBef>
                <a:spcPts val="1600"/>
              </a:spcBef>
              <a:spcAft>
                <a:spcPts val="0"/>
              </a:spcAft>
              <a:buNone/>
              <a:defRPr>
                <a:solidFill>
                  <a:srgbClr val="466269"/>
                </a:solidFill>
              </a:defRPr>
            </a:lvl5pPr>
            <a:lvl6pPr lvl="5" algn="ctr" rtl="0">
              <a:lnSpc>
                <a:spcPct val="100000"/>
              </a:lnSpc>
              <a:spcBef>
                <a:spcPts val="1600"/>
              </a:spcBef>
              <a:spcAft>
                <a:spcPts val="0"/>
              </a:spcAft>
              <a:buNone/>
              <a:defRPr>
                <a:solidFill>
                  <a:srgbClr val="466269"/>
                </a:solidFill>
              </a:defRPr>
            </a:lvl6pPr>
            <a:lvl7pPr lvl="6" algn="ctr" rtl="0">
              <a:lnSpc>
                <a:spcPct val="100000"/>
              </a:lnSpc>
              <a:spcBef>
                <a:spcPts val="1600"/>
              </a:spcBef>
              <a:spcAft>
                <a:spcPts val="0"/>
              </a:spcAft>
              <a:buNone/>
              <a:defRPr>
                <a:solidFill>
                  <a:srgbClr val="466269"/>
                </a:solidFill>
              </a:defRPr>
            </a:lvl7pPr>
            <a:lvl8pPr lvl="7" algn="ctr" rtl="0">
              <a:lnSpc>
                <a:spcPct val="100000"/>
              </a:lnSpc>
              <a:spcBef>
                <a:spcPts val="1600"/>
              </a:spcBef>
              <a:spcAft>
                <a:spcPts val="0"/>
              </a:spcAft>
              <a:buNone/>
              <a:defRPr>
                <a:solidFill>
                  <a:srgbClr val="466269"/>
                </a:solidFill>
              </a:defRPr>
            </a:lvl8pPr>
            <a:lvl9pPr lvl="8" algn="ctr" rtl="0">
              <a:lnSpc>
                <a:spcPct val="100000"/>
              </a:lnSpc>
              <a:spcBef>
                <a:spcPts val="1600"/>
              </a:spcBef>
              <a:spcAft>
                <a:spcPts val="1600"/>
              </a:spcAft>
              <a:buNone/>
              <a:defRPr>
                <a:solidFill>
                  <a:srgbClr val="466269"/>
                </a:solidFill>
              </a:defRPr>
            </a:lvl9pPr>
          </a:lstStyle>
          <a:p>
            <a:endParaRPr/>
          </a:p>
        </p:txBody>
      </p:sp>
      <p:sp>
        <p:nvSpPr>
          <p:cNvPr id="55" name="Google Shape;55;p10"/>
          <p:cNvSpPr txBox="1">
            <a:spLocks noGrp="1"/>
          </p:cNvSpPr>
          <p:nvPr>
            <p:ph type="ctrTitle" idx="6"/>
          </p:nvPr>
        </p:nvSpPr>
        <p:spPr>
          <a:xfrm>
            <a:off x="1420950" y="339400"/>
            <a:ext cx="6302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466269"/>
              </a:buClr>
              <a:buSzPts val="1800"/>
              <a:buNone/>
              <a:defRPr sz="1800">
                <a:solidFill>
                  <a:srgbClr val="466269"/>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SUBTITLE 4">
  <p:cSld name="CUSTOM">
    <p:bg>
      <p:bgPr>
        <a:noFill/>
        <a:effectLst/>
      </p:bgPr>
    </p:bg>
    <p:spTree>
      <p:nvGrpSpPr>
        <p:cNvPr id="1" name="Shape 89"/>
        <p:cNvGrpSpPr/>
        <p:nvPr/>
      </p:nvGrpSpPr>
      <p:grpSpPr>
        <a:xfrm>
          <a:off x="0" y="0"/>
          <a:ext cx="0" cy="0"/>
          <a:chOff x="0" y="0"/>
          <a:chExt cx="0" cy="0"/>
        </a:xfrm>
      </p:grpSpPr>
      <p:sp>
        <p:nvSpPr>
          <p:cNvPr id="90" name="Google Shape;90;p18"/>
          <p:cNvSpPr txBox="1">
            <a:spLocks noGrp="1"/>
          </p:cNvSpPr>
          <p:nvPr>
            <p:ph type="subTitle" idx="1"/>
          </p:nvPr>
        </p:nvSpPr>
        <p:spPr>
          <a:xfrm>
            <a:off x="3978050" y="2438625"/>
            <a:ext cx="30978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rgbClr val="466269"/>
                </a:solidFill>
              </a:defRPr>
            </a:lvl1pPr>
            <a:lvl2pPr lvl="1" rtl="0">
              <a:lnSpc>
                <a:spcPct val="100000"/>
              </a:lnSpc>
              <a:spcBef>
                <a:spcPts val="1600"/>
              </a:spcBef>
              <a:spcAft>
                <a:spcPts val="0"/>
              </a:spcAft>
              <a:buNone/>
              <a:defRPr sz="1400">
                <a:solidFill>
                  <a:srgbClr val="466269"/>
                </a:solidFill>
              </a:defRPr>
            </a:lvl2pPr>
            <a:lvl3pPr lvl="2" rtl="0">
              <a:lnSpc>
                <a:spcPct val="100000"/>
              </a:lnSpc>
              <a:spcBef>
                <a:spcPts val="1600"/>
              </a:spcBef>
              <a:spcAft>
                <a:spcPts val="0"/>
              </a:spcAft>
              <a:buNone/>
              <a:defRPr sz="1400">
                <a:solidFill>
                  <a:srgbClr val="466269"/>
                </a:solidFill>
              </a:defRPr>
            </a:lvl3pPr>
            <a:lvl4pPr lvl="3" rtl="0">
              <a:lnSpc>
                <a:spcPct val="100000"/>
              </a:lnSpc>
              <a:spcBef>
                <a:spcPts val="1600"/>
              </a:spcBef>
              <a:spcAft>
                <a:spcPts val="0"/>
              </a:spcAft>
              <a:buNone/>
              <a:defRPr sz="1400">
                <a:solidFill>
                  <a:srgbClr val="466269"/>
                </a:solidFill>
              </a:defRPr>
            </a:lvl4pPr>
            <a:lvl5pPr lvl="4" rtl="0">
              <a:lnSpc>
                <a:spcPct val="100000"/>
              </a:lnSpc>
              <a:spcBef>
                <a:spcPts val="1600"/>
              </a:spcBef>
              <a:spcAft>
                <a:spcPts val="0"/>
              </a:spcAft>
              <a:buNone/>
              <a:defRPr sz="1400">
                <a:solidFill>
                  <a:srgbClr val="466269"/>
                </a:solidFill>
              </a:defRPr>
            </a:lvl5pPr>
            <a:lvl6pPr lvl="5" rtl="0">
              <a:lnSpc>
                <a:spcPct val="100000"/>
              </a:lnSpc>
              <a:spcBef>
                <a:spcPts val="1600"/>
              </a:spcBef>
              <a:spcAft>
                <a:spcPts val="0"/>
              </a:spcAft>
              <a:buNone/>
              <a:defRPr sz="1400">
                <a:solidFill>
                  <a:srgbClr val="466269"/>
                </a:solidFill>
              </a:defRPr>
            </a:lvl6pPr>
            <a:lvl7pPr lvl="6" rtl="0">
              <a:lnSpc>
                <a:spcPct val="100000"/>
              </a:lnSpc>
              <a:spcBef>
                <a:spcPts val="1600"/>
              </a:spcBef>
              <a:spcAft>
                <a:spcPts val="0"/>
              </a:spcAft>
              <a:buNone/>
              <a:defRPr sz="1400">
                <a:solidFill>
                  <a:srgbClr val="466269"/>
                </a:solidFill>
              </a:defRPr>
            </a:lvl7pPr>
            <a:lvl8pPr lvl="7" rtl="0">
              <a:lnSpc>
                <a:spcPct val="100000"/>
              </a:lnSpc>
              <a:spcBef>
                <a:spcPts val="1600"/>
              </a:spcBef>
              <a:spcAft>
                <a:spcPts val="0"/>
              </a:spcAft>
              <a:buNone/>
              <a:defRPr sz="1400">
                <a:solidFill>
                  <a:srgbClr val="466269"/>
                </a:solidFill>
              </a:defRPr>
            </a:lvl8pPr>
            <a:lvl9pPr lvl="8" rtl="0">
              <a:lnSpc>
                <a:spcPct val="100000"/>
              </a:lnSpc>
              <a:spcBef>
                <a:spcPts val="1600"/>
              </a:spcBef>
              <a:spcAft>
                <a:spcPts val="1600"/>
              </a:spcAft>
              <a:buNone/>
              <a:defRPr sz="1400">
                <a:solidFill>
                  <a:srgbClr val="466269"/>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SLIDE">
  <p:cSld name="CUSTOM_1">
    <p:bg>
      <p:bgPr>
        <a:noFill/>
        <a:effectLst/>
      </p:bgPr>
    </p:bg>
    <p:spTree>
      <p:nvGrpSpPr>
        <p:cNvPr id="1" name="Shape 9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66269"/>
              </a:buClr>
              <a:buSzPts val="2800"/>
              <a:buFont typeface="Denk One"/>
              <a:buNone/>
              <a:defRPr sz="2800">
                <a:solidFill>
                  <a:srgbClr val="466269"/>
                </a:solidFill>
                <a:latin typeface="Denk One"/>
                <a:ea typeface="Denk One"/>
                <a:cs typeface="Denk One"/>
                <a:sym typeface="Denk One"/>
              </a:defRPr>
            </a:lvl1pPr>
            <a:lvl2pPr lvl="1">
              <a:spcBef>
                <a:spcPts val="0"/>
              </a:spcBef>
              <a:spcAft>
                <a:spcPts val="0"/>
              </a:spcAft>
              <a:buClr>
                <a:srgbClr val="466269"/>
              </a:buClr>
              <a:buSzPts val="2800"/>
              <a:buFont typeface="Denk One"/>
              <a:buNone/>
              <a:defRPr sz="2800">
                <a:solidFill>
                  <a:srgbClr val="466269"/>
                </a:solidFill>
                <a:latin typeface="Denk One"/>
                <a:ea typeface="Denk One"/>
                <a:cs typeface="Denk One"/>
                <a:sym typeface="Denk One"/>
              </a:defRPr>
            </a:lvl2pPr>
            <a:lvl3pPr lvl="2">
              <a:spcBef>
                <a:spcPts val="0"/>
              </a:spcBef>
              <a:spcAft>
                <a:spcPts val="0"/>
              </a:spcAft>
              <a:buClr>
                <a:srgbClr val="466269"/>
              </a:buClr>
              <a:buSzPts val="2800"/>
              <a:buFont typeface="Denk One"/>
              <a:buNone/>
              <a:defRPr sz="2800">
                <a:solidFill>
                  <a:srgbClr val="466269"/>
                </a:solidFill>
                <a:latin typeface="Denk One"/>
                <a:ea typeface="Denk One"/>
                <a:cs typeface="Denk One"/>
                <a:sym typeface="Denk One"/>
              </a:defRPr>
            </a:lvl3pPr>
            <a:lvl4pPr lvl="3">
              <a:spcBef>
                <a:spcPts val="0"/>
              </a:spcBef>
              <a:spcAft>
                <a:spcPts val="0"/>
              </a:spcAft>
              <a:buClr>
                <a:srgbClr val="466269"/>
              </a:buClr>
              <a:buSzPts val="2800"/>
              <a:buFont typeface="Denk One"/>
              <a:buNone/>
              <a:defRPr sz="2800">
                <a:solidFill>
                  <a:srgbClr val="466269"/>
                </a:solidFill>
                <a:latin typeface="Denk One"/>
                <a:ea typeface="Denk One"/>
                <a:cs typeface="Denk One"/>
                <a:sym typeface="Denk One"/>
              </a:defRPr>
            </a:lvl4pPr>
            <a:lvl5pPr lvl="4">
              <a:spcBef>
                <a:spcPts val="0"/>
              </a:spcBef>
              <a:spcAft>
                <a:spcPts val="0"/>
              </a:spcAft>
              <a:buClr>
                <a:srgbClr val="466269"/>
              </a:buClr>
              <a:buSzPts val="2800"/>
              <a:buFont typeface="Denk One"/>
              <a:buNone/>
              <a:defRPr sz="2800">
                <a:solidFill>
                  <a:srgbClr val="466269"/>
                </a:solidFill>
                <a:latin typeface="Denk One"/>
                <a:ea typeface="Denk One"/>
                <a:cs typeface="Denk One"/>
                <a:sym typeface="Denk One"/>
              </a:defRPr>
            </a:lvl5pPr>
            <a:lvl6pPr lvl="5">
              <a:spcBef>
                <a:spcPts val="0"/>
              </a:spcBef>
              <a:spcAft>
                <a:spcPts val="0"/>
              </a:spcAft>
              <a:buClr>
                <a:srgbClr val="466269"/>
              </a:buClr>
              <a:buSzPts val="2800"/>
              <a:buFont typeface="Denk One"/>
              <a:buNone/>
              <a:defRPr sz="2800">
                <a:solidFill>
                  <a:srgbClr val="466269"/>
                </a:solidFill>
                <a:latin typeface="Denk One"/>
                <a:ea typeface="Denk One"/>
                <a:cs typeface="Denk One"/>
                <a:sym typeface="Denk One"/>
              </a:defRPr>
            </a:lvl6pPr>
            <a:lvl7pPr lvl="6">
              <a:spcBef>
                <a:spcPts val="0"/>
              </a:spcBef>
              <a:spcAft>
                <a:spcPts val="0"/>
              </a:spcAft>
              <a:buClr>
                <a:srgbClr val="466269"/>
              </a:buClr>
              <a:buSzPts val="2800"/>
              <a:buFont typeface="Denk One"/>
              <a:buNone/>
              <a:defRPr sz="2800">
                <a:solidFill>
                  <a:srgbClr val="466269"/>
                </a:solidFill>
                <a:latin typeface="Denk One"/>
                <a:ea typeface="Denk One"/>
                <a:cs typeface="Denk One"/>
                <a:sym typeface="Denk One"/>
              </a:defRPr>
            </a:lvl7pPr>
            <a:lvl8pPr lvl="7">
              <a:spcBef>
                <a:spcPts val="0"/>
              </a:spcBef>
              <a:spcAft>
                <a:spcPts val="0"/>
              </a:spcAft>
              <a:buClr>
                <a:srgbClr val="466269"/>
              </a:buClr>
              <a:buSzPts val="2800"/>
              <a:buFont typeface="Denk One"/>
              <a:buNone/>
              <a:defRPr sz="2800">
                <a:solidFill>
                  <a:srgbClr val="466269"/>
                </a:solidFill>
                <a:latin typeface="Denk One"/>
                <a:ea typeface="Denk One"/>
                <a:cs typeface="Denk One"/>
                <a:sym typeface="Denk One"/>
              </a:defRPr>
            </a:lvl8pPr>
            <a:lvl9pPr lvl="8">
              <a:spcBef>
                <a:spcPts val="0"/>
              </a:spcBef>
              <a:spcAft>
                <a:spcPts val="0"/>
              </a:spcAft>
              <a:buClr>
                <a:srgbClr val="466269"/>
              </a:buClr>
              <a:buSzPts val="2800"/>
              <a:buFont typeface="Denk One"/>
              <a:buNone/>
              <a:defRPr sz="2800">
                <a:solidFill>
                  <a:srgbClr val="466269"/>
                </a:solidFill>
                <a:latin typeface="Denk One"/>
                <a:ea typeface="Denk One"/>
                <a:cs typeface="Denk One"/>
                <a:sym typeface="Denk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66269"/>
              </a:buClr>
              <a:buSzPts val="1200"/>
              <a:buFont typeface="Abel"/>
              <a:buChar char="●"/>
              <a:defRPr sz="1200">
                <a:solidFill>
                  <a:srgbClr val="466269"/>
                </a:solidFill>
                <a:latin typeface="Abel"/>
                <a:ea typeface="Abel"/>
                <a:cs typeface="Abel"/>
                <a:sym typeface="Abel"/>
              </a:defRPr>
            </a:lvl1pPr>
            <a:lvl2pPr marL="914400" lvl="1" indent="-304800">
              <a:lnSpc>
                <a:spcPct val="115000"/>
              </a:lnSpc>
              <a:spcBef>
                <a:spcPts val="1600"/>
              </a:spcBef>
              <a:spcAft>
                <a:spcPts val="0"/>
              </a:spcAft>
              <a:buClr>
                <a:srgbClr val="466269"/>
              </a:buClr>
              <a:buSzPts val="1200"/>
              <a:buFont typeface="Abel"/>
              <a:buChar char="○"/>
              <a:defRPr sz="1200">
                <a:solidFill>
                  <a:srgbClr val="466269"/>
                </a:solidFill>
                <a:latin typeface="Abel"/>
                <a:ea typeface="Abel"/>
                <a:cs typeface="Abel"/>
                <a:sym typeface="Abel"/>
              </a:defRPr>
            </a:lvl2pPr>
            <a:lvl3pPr marL="1371600" lvl="2" indent="-304800">
              <a:lnSpc>
                <a:spcPct val="115000"/>
              </a:lnSpc>
              <a:spcBef>
                <a:spcPts val="1600"/>
              </a:spcBef>
              <a:spcAft>
                <a:spcPts val="0"/>
              </a:spcAft>
              <a:buClr>
                <a:srgbClr val="466269"/>
              </a:buClr>
              <a:buSzPts val="1200"/>
              <a:buFont typeface="Abel"/>
              <a:buChar char="■"/>
              <a:defRPr sz="1200">
                <a:solidFill>
                  <a:srgbClr val="466269"/>
                </a:solidFill>
                <a:latin typeface="Abel"/>
                <a:ea typeface="Abel"/>
                <a:cs typeface="Abel"/>
                <a:sym typeface="Abel"/>
              </a:defRPr>
            </a:lvl3pPr>
            <a:lvl4pPr marL="1828800" lvl="3" indent="-304800">
              <a:lnSpc>
                <a:spcPct val="115000"/>
              </a:lnSpc>
              <a:spcBef>
                <a:spcPts val="1600"/>
              </a:spcBef>
              <a:spcAft>
                <a:spcPts val="0"/>
              </a:spcAft>
              <a:buClr>
                <a:srgbClr val="466269"/>
              </a:buClr>
              <a:buSzPts val="1200"/>
              <a:buFont typeface="Abel"/>
              <a:buChar char="●"/>
              <a:defRPr sz="1200">
                <a:solidFill>
                  <a:srgbClr val="466269"/>
                </a:solidFill>
                <a:latin typeface="Abel"/>
                <a:ea typeface="Abel"/>
                <a:cs typeface="Abel"/>
                <a:sym typeface="Abel"/>
              </a:defRPr>
            </a:lvl4pPr>
            <a:lvl5pPr marL="2286000" lvl="4" indent="-304800">
              <a:lnSpc>
                <a:spcPct val="115000"/>
              </a:lnSpc>
              <a:spcBef>
                <a:spcPts val="1600"/>
              </a:spcBef>
              <a:spcAft>
                <a:spcPts val="0"/>
              </a:spcAft>
              <a:buClr>
                <a:srgbClr val="466269"/>
              </a:buClr>
              <a:buSzPts val="1200"/>
              <a:buFont typeface="Abel"/>
              <a:buChar char="○"/>
              <a:defRPr sz="1200">
                <a:solidFill>
                  <a:srgbClr val="466269"/>
                </a:solidFill>
                <a:latin typeface="Abel"/>
                <a:ea typeface="Abel"/>
                <a:cs typeface="Abel"/>
                <a:sym typeface="Abel"/>
              </a:defRPr>
            </a:lvl5pPr>
            <a:lvl6pPr marL="2743200" lvl="5" indent="-304800">
              <a:lnSpc>
                <a:spcPct val="115000"/>
              </a:lnSpc>
              <a:spcBef>
                <a:spcPts val="1600"/>
              </a:spcBef>
              <a:spcAft>
                <a:spcPts val="0"/>
              </a:spcAft>
              <a:buClr>
                <a:srgbClr val="466269"/>
              </a:buClr>
              <a:buSzPts val="1200"/>
              <a:buFont typeface="Abel"/>
              <a:buChar char="■"/>
              <a:defRPr sz="1200">
                <a:solidFill>
                  <a:srgbClr val="466269"/>
                </a:solidFill>
                <a:latin typeface="Abel"/>
                <a:ea typeface="Abel"/>
                <a:cs typeface="Abel"/>
                <a:sym typeface="Abel"/>
              </a:defRPr>
            </a:lvl6pPr>
            <a:lvl7pPr marL="3200400" lvl="6" indent="-304800">
              <a:lnSpc>
                <a:spcPct val="115000"/>
              </a:lnSpc>
              <a:spcBef>
                <a:spcPts val="1600"/>
              </a:spcBef>
              <a:spcAft>
                <a:spcPts val="0"/>
              </a:spcAft>
              <a:buClr>
                <a:srgbClr val="466269"/>
              </a:buClr>
              <a:buSzPts val="1200"/>
              <a:buFont typeface="Abel"/>
              <a:buChar char="●"/>
              <a:defRPr sz="1200">
                <a:solidFill>
                  <a:srgbClr val="466269"/>
                </a:solidFill>
                <a:latin typeface="Abel"/>
                <a:ea typeface="Abel"/>
                <a:cs typeface="Abel"/>
                <a:sym typeface="Abel"/>
              </a:defRPr>
            </a:lvl7pPr>
            <a:lvl8pPr marL="3657600" lvl="7" indent="-304800">
              <a:lnSpc>
                <a:spcPct val="115000"/>
              </a:lnSpc>
              <a:spcBef>
                <a:spcPts val="1600"/>
              </a:spcBef>
              <a:spcAft>
                <a:spcPts val="0"/>
              </a:spcAft>
              <a:buClr>
                <a:srgbClr val="466269"/>
              </a:buClr>
              <a:buSzPts val="1200"/>
              <a:buFont typeface="Abel"/>
              <a:buChar char="○"/>
              <a:defRPr sz="1200">
                <a:solidFill>
                  <a:srgbClr val="466269"/>
                </a:solidFill>
                <a:latin typeface="Abel"/>
                <a:ea typeface="Abel"/>
                <a:cs typeface="Abel"/>
                <a:sym typeface="Abel"/>
              </a:defRPr>
            </a:lvl8pPr>
            <a:lvl9pPr marL="4114800" lvl="8" indent="-304800">
              <a:lnSpc>
                <a:spcPct val="115000"/>
              </a:lnSpc>
              <a:spcBef>
                <a:spcPts val="1600"/>
              </a:spcBef>
              <a:spcAft>
                <a:spcPts val="1600"/>
              </a:spcAft>
              <a:buClr>
                <a:srgbClr val="466269"/>
              </a:buClr>
              <a:buSzPts val="1200"/>
              <a:buFont typeface="Abel"/>
              <a:buChar char="■"/>
              <a:defRPr sz="1200">
                <a:solidFill>
                  <a:srgbClr val="466269"/>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4" r:id="rId4"/>
    <p:sldLayoutId id="2147483655" r:id="rId5"/>
    <p:sldLayoutId id="2147483656" r:id="rId6"/>
    <p:sldLayoutId id="2147483664" r:id="rId7"/>
    <p:sldLayoutId id="2147483665"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34.emf"/><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5.emf"/><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4.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40.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6.png"/><Relationship Id="rId10" Type="http://schemas.openxmlformats.org/officeDocument/2006/relationships/image" Target="../media/image14.emf"/><Relationship Id="rId4" Type="http://schemas.openxmlformats.org/officeDocument/2006/relationships/image" Target="../media/image10.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6.emf"/><Relationship Id="rId4" Type="http://schemas.openxmlformats.org/officeDocument/2006/relationships/image" Target="../media/image15.emf"/></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8.emf"/><Relationship Id="rId4" Type="http://schemas.openxmlformats.org/officeDocument/2006/relationships/image" Target="../media/image17.emf"/></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22.emf"/><Relationship Id="rId4" Type="http://schemas.openxmlformats.org/officeDocument/2006/relationships/image" Target="../media/image21.emf"/></Relationships>
</file>

<file path=ppt/slides/_rels/slide9.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0.png"/><Relationship Id="rId7" Type="http://schemas.openxmlformats.org/officeDocument/2006/relationships/image" Target="../media/image23.emf"/><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4.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01"/>
        <p:cNvGrpSpPr/>
        <p:nvPr/>
      </p:nvGrpSpPr>
      <p:grpSpPr>
        <a:xfrm>
          <a:off x="0" y="0"/>
          <a:ext cx="0" cy="0"/>
          <a:chOff x="0" y="0"/>
          <a:chExt cx="0" cy="0"/>
        </a:xfrm>
      </p:grpSpPr>
      <p:pic>
        <p:nvPicPr>
          <p:cNvPr id="103" name="Google Shape;103;p22"/>
          <p:cNvPicPr preferRelativeResize="0"/>
          <p:nvPr/>
        </p:nvPicPr>
        <p:blipFill rotWithShape="1">
          <a:blip r:embed="rId3">
            <a:alphaModFix/>
          </a:blip>
          <a:srcRect r="11323" b="10402"/>
          <a:stretch/>
        </p:blipFill>
        <p:spPr>
          <a:xfrm>
            <a:off x="4692225" y="1168040"/>
            <a:ext cx="4451775" cy="3996726"/>
          </a:xfrm>
          <a:prstGeom prst="rect">
            <a:avLst/>
          </a:prstGeom>
          <a:noFill/>
          <a:ln>
            <a:noFill/>
          </a:ln>
        </p:spPr>
      </p:pic>
      <p:sp>
        <p:nvSpPr>
          <p:cNvPr id="104" name="Google Shape;104;p22"/>
          <p:cNvSpPr txBox="1">
            <a:spLocks noGrp="1"/>
          </p:cNvSpPr>
          <p:nvPr>
            <p:ph type="ctrTitle"/>
          </p:nvPr>
        </p:nvSpPr>
        <p:spPr>
          <a:xfrm>
            <a:off x="332030" y="834709"/>
            <a:ext cx="4870835" cy="17422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dirty="0">
                <a:solidFill>
                  <a:srgbClr val="466269"/>
                </a:solidFill>
                <a:latin typeface="Denk One"/>
                <a:ea typeface="Denk One"/>
                <a:cs typeface="Denk One"/>
                <a:sym typeface="Denk One"/>
              </a:rPr>
              <a:t>L-SYSTEM USING PROCESSING</a:t>
            </a:r>
            <a:endParaRPr sz="4800" dirty="0">
              <a:solidFill>
                <a:srgbClr val="466269"/>
              </a:solidFill>
              <a:latin typeface="Denk One"/>
              <a:ea typeface="Denk One"/>
              <a:cs typeface="Denk One"/>
              <a:sym typeface="Denk One"/>
            </a:endParaRPr>
          </a:p>
        </p:txBody>
      </p:sp>
      <p:sp>
        <p:nvSpPr>
          <p:cNvPr id="105" name="Google Shape;105;p22"/>
          <p:cNvSpPr txBox="1">
            <a:spLocks noGrp="1"/>
          </p:cNvSpPr>
          <p:nvPr>
            <p:ph type="subTitle" idx="1"/>
          </p:nvPr>
        </p:nvSpPr>
        <p:spPr>
          <a:xfrm>
            <a:off x="1542032" y="2789892"/>
            <a:ext cx="2810400" cy="1236303"/>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2400" dirty="0">
                <a:solidFill>
                  <a:srgbClr val="466269"/>
                </a:solidFill>
              </a:rPr>
              <a:t>DEEPTHI SUDHARSAN</a:t>
            </a:r>
          </a:p>
          <a:p>
            <a:pPr marL="0" lvl="0" indent="0" algn="ctr" rtl="0">
              <a:spcBef>
                <a:spcPts val="0"/>
              </a:spcBef>
              <a:spcAft>
                <a:spcPts val="1600"/>
              </a:spcAft>
              <a:buNone/>
            </a:pPr>
            <a:r>
              <a:rPr lang="en-US" sz="2400" dirty="0"/>
              <a:t>(CB.EN.U4AIE19022)</a:t>
            </a:r>
            <a:endParaRPr sz="2400" dirty="0">
              <a:solidFill>
                <a:srgbClr val="466269"/>
              </a:solidFill>
            </a:endParaRPr>
          </a:p>
        </p:txBody>
      </p:sp>
      <p:sp>
        <p:nvSpPr>
          <p:cNvPr id="2" name="Rectangle 1">
            <a:extLst>
              <a:ext uri="{FF2B5EF4-FFF2-40B4-BE49-F238E27FC236}">
                <a16:creationId xmlns:a16="http://schemas.microsoft.com/office/drawing/2014/main" id="{6C15D631-5407-40F6-8EE8-D4A551DE034A}"/>
              </a:ext>
            </a:extLst>
          </p:cNvPr>
          <p:cNvSpPr/>
          <p:nvPr/>
        </p:nvSpPr>
        <p:spPr>
          <a:xfrm>
            <a:off x="5252345" y="1096598"/>
            <a:ext cx="1665767" cy="20698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35"/>
        <p:cNvGrpSpPr/>
        <p:nvPr/>
      </p:nvGrpSpPr>
      <p:grpSpPr>
        <a:xfrm>
          <a:off x="0" y="0"/>
          <a:ext cx="0" cy="0"/>
          <a:chOff x="0" y="0"/>
          <a:chExt cx="0" cy="0"/>
        </a:xfrm>
      </p:grpSpPr>
      <p:pic>
        <p:nvPicPr>
          <p:cNvPr id="247" name="Google Shape;247;p29"/>
          <p:cNvPicPr preferRelativeResize="0"/>
          <p:nvPr/>
        </p:nvPicPr>
        <p:blipFill rotWithShape="1">
          <a:blip r:embed="rId3">
            <a:alphaModFix/>
          </a:blip>
          <a:srcRect/>
          <a:stretch/>
        </p:blipFill>
        <p:spPr>
          <a:xfrm rot="10800000">
            <a:off x="814374" y="1243250"/>
            <a:ext cx="620951" cy="719425"/>
          </a:xfrm>
          <a:prstGeom prst="rect">
            <a:avLst/>
          </a:prstGeom>
          <a:noFill/>
          <a:ln>
            <a:noFill/>
          </a:ln>
        </p:spPr>
      </p:pic>
      <p:pic>
        <p:nvPicPr>
          <p:cNvPr id="248" name="Google Shape;248;p29"/>
          <p:cNvPicPr preferRelativeResize="0"/>
          <p:nvPr/>
        </p:nvPicPr>
        <p:blipFill rotWithShape="1">
          <a:blip r:embed="rId3">
            <a:alphaModFix/>
          </a:blip>
          <a:srcRect/>
          <a:stretch/>
        </p:blipFill>
        <p:spPr>
          <a:xfrm rot="10800000">
            <a:off x="7796075" y="1158875"/>
            <a:ext cx="934425" cy="1082625"/>
          </a:xfrm>
          <a:prstGeom prst="rect">
            <a:avLst/>
          </a:prstGeom>
          <a:noFill/>
          <a:ln>
            <a:noFill/>
          </a:ln>
        </p:spPr>
      </p:pic>
      <p:sp>
        <p:nvSpPr>
          <p:cNvPr id="32" name="Google Shape;143;p24">
            <a:extLst>
              <a:ext uri="{FF2B5EF4-FFF2-40B4-BE49-F238E27FC236}">
                <a16:creationId xmlns:a16="http://schemas.microsoft.com/office/drawing/2014/main" id="{4C9ABD97-B2CF-41D6-A827-168D2929DC46}"/>
              </a:ext>
            </a:extLst>
          </p:cNvPr>
          <p:cNvSpPr txBox="1">
            <a:spLocks/>
          </p:cNvSpPr>
          <p:nvPr/>
        </p:nvSpPr>
        <p:spPr>
          <a:xfrm>
            <a:off x="1343750" y="189423"/>
            <a:ext cx="63021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66269"/>
              </a:buClr>
              <a:buSzPts val="3600"/>
              <a:buFont typeface="Denk One"/>
              <a:buNone/>
              <a:defRPr sz="3600" b="0" i="0" u="none" strike="noStrike" cap="none">
                <a:solidFill>
                  <a:srgbClr val="466269"/>
                </a:solidFill>
                <a:latin typeface="Denk One"/>
                <a:ea typeface="Denk One"/>
                <a:cs typeface="Denk One"/>
                <a:sym typeface="Denk One"/>
              </a:defRPr>
            </a:lvl1pPr>
            <a:lvl2pPr marR="0" lvl="1" algn="ctr" rtl="0">
              <a:lnSpc>
                <a:spcPct val="100000"/>
              </a:lnSpc>
              <a:spcBef>
                <a:spcPts val="0"/>
              </a:spcBef>
              <a:spcAft>
                <a:spcPts val="0"/>
              </a:spcAft>
              <a:buClr>
                <a:srgbClr val="466269"/>
              </a:buClr>
              <a:buSzPts val="3600"/>
              <a:buFont typeface="Denk One"/>
              <a:buNone/>
              <a:defRPr sz="3600" b="0" i="0" u="none" strike="noStrike" cap="none">
                <a:solidFill>
                  <a:srgbClr val="466269"/>
                </a:solidFill>
                <a:latin typeface="Denk One"/>
                <a:ea typeface="Denk One"/>
                <a:cs typeface="Denk One"/>
                <a:sym typeface="Denk One"/>
              </a:defRPr>
            </a:lvl2pPr>
            <a:lvl3pPr marR="0" lvl="2" algn="ctr" rtl="0">
              <a:lnSpc>
                <a:spcPct val="100000"/>
              </a:lnSpc>
              <a:spcBef>
                <a:spcPts val="0"/>
              </a:spcBef>
              <a:spcAft>
                <a:spcPts val="0"/>
              </a:spcAft>
              <a:buClr>
                <a:srgbClr val="466269"/>
              </a:buClr>
              <a:buSzPts val="3600"/>
              <a:buFont typeface="Denk One"/>
              <a:buNone/>
              <a:defRPr sz="3600" b="0" i="0" u="none" strike="noStrike" cap="none">
                <a:solidFill>
                  <a:srgbClr val="466269"/>
                </a:solidFill>
                <a:latin typeface="Denk One"/>
                <a:ea typeface="Denk One"/>
                <a:cs typeface="Denk One"/>
                <a:sym typeface="Denk One"/>
              </a:defRPr>
            </a:lvl3pPr>
            <a:lvl4pPr marR="0" lvl="3" algn="ctr" rtl="0">
              <a:lnSpc>
                <a:spcPct val="100000"/>
              </a:lnSpc>
              <a:spcBef>
                <a:spcPts val="0"/>
              </a:spcBef>
              <a:spcAft>
                <a:spcPts val="0"/>
              </a:spcAft>
              <a:buClr>
                <a:srgbClr val="466269"/>
              </a:buClr>
              <a:buSzPts val="3600"/>
              <a:buFont typeface="Denk One"/>
              <a:buNone/>
              <a:defRPr sz="3600" b="0" i="0" u="none" strike="noStrike" cap="none">
                <a:solidFill>
                  <a:srgbClr val="466269"/>
                </a:solidFill>
                <a:latin typeface="Denk One"/>
                <a:ea typeface="Denk One"/>
                <a:cs typeface="Denk One"/>
                <a:sym typeface="Denk One"/>
              </a:defRPr>
            </a:lvl4pPr>
            <a:lvl5pPr marR="0" lvl="4" algn="ctr" rtl="0">
              <a:lnSpc>
                <a:spcPct val="100000"/>
              </a:lnSpc>
              <a:spcBef>
                <a:spcPts val="0"/>
              </a:spcBef>
              <a:spcAft>
                <a:spcPts val="0"/>
              </a:spcAft>
              <a:buClr>
                <a:srgbClr val="466269"/>
              </a:buClr>
              <a:buSzPts val="3600"/>
              <a:buFont typeface="Denk One"/>
              <a:buNone/>
              <a:defRPr sz="3600" b="0" i="0" u="none" strike="noStrike" cap="none">
                <a:solidFill>
                  <a:srgbClr val="466269"/>
                </a:solidFill>
                <a:latin typeface="Denk One"/>
                <a:ea typeface="Denk One"/>
                <a:cs typeface="Denk One"/>
                <a:sym typeface="Denk One"/>
              </a:defRPr>
            </a:lvl5pPr>
            <a:lvl6pPr marR="0" lvl="5" algn="ctr" rtl="0">
              <a:lnSpc>
                <a:spcPct val="100000"/>
              </a:lnSpc>
              <a:spcBef>
                <a:spcPts val="0"/>
              </a:spcBef>
              <a:spcAft>
                <a:spcPts val="0"/>
              </a:spcAft>
              <a:buClr>
                <a:srgbClr val="466269"/>
              </a:buClr>
              <a:buSzPts val="3600"/>
              <a:buFont typeface="Denk One"/>
              <a:buNone/>
              <a:defRPr sz="3600" b="0" i="0" u="none" strike="noStrike" cap="none">
                <a:solidFill>
                  <a:srgbClr val="466269"/>
                </a:solidFill>
                <a:latin typeface="Denk One"/>
                <a:ea typeface="Denk One"/>
                <a:cs typeface="Denk One"/>
                <a:sym typeface="Denk One"/>
              </a:defRPr>
            </a:lvl6pPr>
            <a:lvl7pPr marR="0" lvl="6" algn="ctr" rtl="0">
              <a:lnSpc>
                <a:spcPct val="100000"/>
              </a:lnSpc>
              <a:spcBef>
                <a:spcPts val="0"/>
              </a:spcBef>
              <a:spcAft>
                <a:spcPts val="0"/>
              </a:spcAft>
              <a:buClr>
                <a:srgbClr val="466269"/>
              </a:buClr>
              <a:buSzPts val="3600"/>
              <a:buFont typeface="Denk One"/>
              <a:buNone/>
              <a:defRPr sz="3600" b="0" i="0" u="none" strike="noStrike" cap="none">
                <a:solidFill>
                  <a:srgbClr val="466269"/>
                </a:solidFill>
                <a:latin typeface="Denk One"/>
                <a:ea typeface="Denk One"/>
                <a:cs typeface="Denk One"/>
                <a:sym typeface="Denk One"/>
              </a:defRPr>
            </a:lvl7pPr>
            <a:lvl8pPr marR="0" lvl="7" algn="ctr" rtl="0">
              <a:lnSpc>
                <a:spcPct val="100000"/>
              </a:lnSpc>
              <a:spcBef>
                <a:spcPts val="0"/>
              </a:spcBef>
              <a:spcAft>
                <a:spcPts val="0"/>
              </a:spcAft>
              <a:buClr>
                <a:srgbClr val="466269"/>
              </a:buClr>
              <a:buSzPts val="3600"/>
              <a:buFont typeface="Denk One"/>
              <a:buNone/>
              <a:defRPr sz="3600" b="0" i="0" u="none" strike="noStrike" cap="none">
                <a:solidFill>
                  <a:srgbClr val="466269"/>
                </a:solidFill>
                <a:latin typeface="Denk One"/>
                <a:ea typeface="Denk One"/>
                <a:cs typeface="Denk One"/>
                <a:sym typeface="Denk One"/>
              </a:defRPr>
            </a:lvl8pPr>
            <a:lvl9pPr marR="0" lvl="8" algn="ctr" rtl="0">
              <a:lnSpc>
                <a:spcPct val="100000"/>
              </a:lnSpc>
              <a:spcBef>
                <a:spcPts val="0"/>
              </a:spcBef>
              <a:spcAft>
                <a:spcPts val="0"/>
              </a:spcAft>
              <a:buClr>
                <a:srgbClr val="466269"/>
              </a:buClr>
              <a:buSzPts val="3600"/>
              <a:buFont typeface="Denk One"/>
              <a:buNone/>
              <a:defRPr sz="3600" b="0" i="0" u="none" strike="noStrike" cap="none">
                <a:solidFill>
                  <a:srgbClr val="466269"/>
                </a:solidFill>
                <a:latin typeface="Denk One"/>
                <a:ea typeface="Denk One"/>
                <a:cs typeface="Denk One"/>
                <a:sym typeface="Denk One"/>
              </a:defRPr>
            </a:lvl9pPr>
          </a:lstStyle>
          <a:p>
            <a:r>
              <a:rPr lang="en-US" dirty="0"/>
              <a:t>L SYSTEM EXAMPLE 2</a:t>
            </a:r>
          </a:p>
        </p:txBody>
      </p:sp>
      <p:sp>
        <p:nvSpPr>
          <p:cNvPr id="11" name="TextBox 10">
            <a:extLst>
              <a:ext uri="{FF2B5EF4-FFF2-40B4-BE49-F238E27FC236}">
                <a16:creationId xmlns:a16="http://schemas.microsoft.com/office/drawing/2014/main" id="{3E458B75-7313-4676-8D5B-BBD60447A611}"/>
              </a:ext>
            </a:extLst>
          </p:cNvPr>
          <p:cNvSpPr txBox="1"/>
          <p:nvPr/>
        </p:nvSpPr>
        <p:spPr>
          <a:xfrm>
            <a:off x="684029" y="781174"/>
            <a:ext cx="3266301" cy="523220"/>
          </a:xfrm>
          <a:prstGeom prst="rect">
            <a:avLst/>
          </a:prstGeom>
          <a:noFill/>
        </p:spPr>
        <p:txBody>
          <a:bodyPr wrap="square">
            <a:spAutoFit/>
          </a:bodyPr>
          <a:lstStyle/>
          <a:p>
            <a:r>
              <a:rPr lang="en-US" sz="1400" b="0" i="0" u="none" strike="noStrike" baseline="0" dirty="0">
                <a:solidFill>
                  <a:srgbClr val="000000"/>
                </a:solidFill>
                <a:latin typeface="Verdana" panose="020B0604030504040204" pitchFamily="34" charset="0"/>
              </a:rPr>
              <a:t>Axiom : F-F-F-F </a:t>
            </a:r>
          </a:p>
          <a:p>
            <a:r>
              <a:rPr lang="en-US" sz="1400" b="0" i="0" u="none" strike="noStrike" baseline="0" dirty="0">
                <a:solidFill>
                  <a:srgbClr val="000000"/>
                </a:solidFill>
                <a:latin typeface="Verdana" panose="020B0604030504040204" pitchFamily="34" charset="0"/>
              </a:rPr>
              <a:t>Rules: F -&gt; F[F]-F+F[--F]+F-F </a:t>
            </a:r>
            <a:endParaRPr lang="en-US" dirty="0"/>
          </a:p>
        </p:txBody>
      </p:sp>
      <p:pic>
        <p:nvPicPr>
          <p:cNvPr id="3" name="Picture 2">
            <a:extLst>
              <a:ext uri="{FF2B5EF4-FFF2-40B4-BE49-F238E27FC236}">
                <a16:creationId xmlns:a16="http://schemas.microsoft.com/office/drawing/2014/main" id="{76E71E66-9624-45C5-BEF7-6288DD9289B1}"/>
              </a:ext>
            </a:extLst>
          </p:cNvPr>
          <p:cNvPicPr>
            <a:picLocks noChangeAspect="1"/>
          </p:cNvPicPr>
          <p:nvPr/>
        </p:nvPicPr>
        <p:blipFill>
          <a:blip r:embed="rId4"/>
          <a:stretch>
            <a:fillRect/>
          </a:stretch>
        </p:blipFill>
        <p:spPr>
          <a:xfrm>
            <a:off x="604395" y="1455868"/>
            <a:ext cx="3611301" cy="3067291"/>
          </a:xfrm>
          <a:prstGeom prst="rect">
            <a:avLst/>
          </a:prstGeom>
        </p:spPr>
      </p:pic>
      <p:pic>
        <p:nvPicPr>
          <p:cNvPr id="4" name="Picture 3">
            <a:extLst>
              <a:ext uri="{FF2B5EF4-FFF2-40B4-BE49-F238E27FC236}">
                <a16:creationId xmlns:a16="http://schemas.microsoft.com/office/drawing/2014/main" id="{00ADE7CF-3F08-4A02-9CA0-8D069CFF5B38}"/>
              </a:ext>
            </a:extLst>
          </p:cNvPr>
          <p:cNvPicPr>
            <a:picLocks noChangeAspect="1"/>
          </p:cNvPicPr>
          <p:nvPr/>
        </p:nvPicPr>
        <p:blipFill>
          <a:blip r:embed="rId5"/>
          <a:stretch>
            <a:fillRect/>
          </a:stretch>
        </p:blipFill>
        <p:spPr>
          <a:xfrm>
            <a:off x="4141225" y="778249"/>
            <a:ext cx="4398380" cy="1169043"/>
          </a:xfrm>
          <a:prstGeom prst="rect">
            <a:avLst/>
          </a:prstGeom>
        </p:spPr>
      </p:pic>
      <p:pic>
        <p:nvPicPr>
          <p:cNvPr id="5" name="Picture 4">
            <a:extLst>
              <a:ext uri="{FF2B5EF4-FFF2-40B4-BE49-F238E27FC236}">
                <a16:creationId xmlns:a16="http://schemas.microsoft.com/office/drawing/2014/main" id="{3FB7074F-2305-4769-943D-C350A95D3B07}"/>
              </a:ext>
            </a:extLst>
          </p:cNvPr>
          <p:cNvPicPr>
            <a:picLocks noChangeAspect="1"/>
          </p:cNvPicPr>
          <p:nvPr/>
        </p:nvPicPr>
        <p:blipFill>
          <a:blip r:embed="rId6"/>
          <a:stretch>
            <a:fillRect/>
          </a:stretch>
        </p:blipFill>
        <p:spPr>
          <a:xfrm>
            <a:off x="4215696" y="2001872"/>
            <a:ext cx="4398380" cy="2546430"/>
          </a:xfrm>
          <a:prstGeom prst="rect">
            <a:avLst/>
          </a:prstGeom>
        </p:spPr>
      </p:pic>
    </p:spTree>
    <p:extLst>
      <p:ext uri="{BB962C8B-B14F-4D97-AF65-F5344CB8AC3E}">
        <p14:creationId xmlns:p14="http://schemas.microsoft.com/office/powerpoint/2010/main" val="2333039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35"/>
        <p:cNvGrpSpPr/>
        <p:nvPr/>
      </p:nvGrpSpPr>
      <p:grpSpPr>
        <a:xfrm>
          <a:off x="0" y="0"/>
          <a:ext cx="0" cy="0"/>
          <a:chOff x="0" y="0"/>
          <a:chExt cx="0" cy="0"/>
        </a:xfrm>
      </p:grpSpPr>
      <p:pic>
        <p:nvPicPr>
          <p:cNvPr id="247" name="Google Shape;247;p29"/>
          <p:cNvPicPr preferRelativeResize="0"/>
          <p:nvPr/>
        </p:nvPicPr>
        <p:blipFill rotWithShape="1">
          <a:blip r:embed="rId3">
            <a:alphaModFix/>
          </a:blip>
          <a:srcRect/>
          <a:stretch/>
        </p:blipFill>
        <p:spPr>
          <a:xfrm rot="10800000">
            <a:off x="814374" y="1243250"/>
            <a:ext cx="620951" cy="719425"/>
          </a:xfrm>
          <a:prstGeom prst="rect">
            <a:avLst/>
          </a:prstGeom>
          <a:noFill/>
          <a:ln>
            <a:noFill/>
          </a:ln>
        </p:spPr>
      </p:pic>
      <p:pic>
        <p:nvPicPr>
          <p:cNvPr id="248" name="Google Shape;248;p29"/>
          <p:cNvPicPr preferRelativeResize="0"/>
          <p:nvPr/>
        </p:nvPicPr>
        <p:blipFill rotWithShape="1">
          <a:blip r:embed="rId3">
            <a:alphaModFix/>
          </a:blip>
          <a:srcRect/>
          <a:stretch/>
        </p:blipFill>
        <p:spPr>
          <a:xfrm rot="10800000">
            <a:off x="7796075" y="1158875"/>
            <a:ext cx="934425" cy="1082625"/>
          </a:xfrm>
          <a:prstGeom prst="rect">
            <a:avLst/>
          </a:prstGeom>
          <a:noFill/>
          <a:ln>
            <a:noFill/>
          </a:ln>
        </p:spPr>
      </p:pic>
      <p:pic>
        <p:nvPicPr>
          <p:cNvPr id="2" name="Picture 1">
            <a:extLst>
              <a:ext uri="{FF2B5EF4-FFF2-40B4-BE49-F238E27FC236}">
                <a16:creationId xmlns:a16="http://schemas.microsoft.com/office/drawing/2014/main" id="{D067E612-1334-40BF-972F-0388C0A9E163}"/>
              </a:ext>
            </a:extLst>
          </p:cNvPr>
          <p:cNvPicPr>
            <a:picLocks noChangeAspect="1"/>
          </p:cNvPicPr>
          <p:nvPr/>
        </p:nvPicPr>
        <p:blipFill>
          <a:blip r:embed="rId4"/>
          <a:stretch>
            <a:fillRect/>
          </a:stretch>
        </p:blipFill>
        <p:spPr>
          <a:xfrm>
            <a:off x="560430" y="188554"/>
            <a:ext cx="3472405" cy="711843"/>
          </a:xfrm>
          <a:prstGeom prst="rect">
            <a:avLst/>
          </a:prstGeom>
        </p:spPr>
      </p:pic>
      <p:pic>
        <p:nvPicPr>
          <p:cNvPr id="6" name="Picture 5">
            <a:extLst>
              <a:ext uri="{FF2B5EF4-FFF2-40B4-BE49-F238E27FC236}">
                <a16:creationId xmlns:a16="http://schemas.microsoft.com/office/drawing/2014/main" id="{4634308B-569D-47DD-8A68-F335115DE36C}"/>
              </a:ext>
            </a:extLst>
          </p:cNvPr>
          <p:cNvPicPr>
            <a:picLocks noChangeAspect="1"/>
          </p:cNvPicPr>
          <p:nvPr/>
        </p:nvPicPr>
        <p:blipFill>
          <a:blip r:embed="rId5"/>
          <a:stretch>
            <a:fillRect/>
          </a:stretch>
        </p:blipFill>
        <p:spPr>
          <a:xfrm>
            <a:off x="413500" y="1042232"/>
            <a:ext cx="7616142" cy="2095018"/>
          </a:xfrm>
          <a:prstGeom prst="rect">
            <a:avLst/>
          </a:prstGeom>
        </p:spPr>
      </p:pic>
      <p:pic>
        <p:nvPicPr>
          <p:cNvPr id="7" name="Picture 6">
            <a:extLst>
              <a:ext uri="{FF2B5EF4-FFF2-40B4-BE49-F238E27FC236}">
                <a16:creationId xmlns:a16="http://schemas.microsoft.com/office/drawing/2014/main" id="{70D5095D-7A28-452E-B49F-8C8D12DBAC15}"/>
              </a:ext>
            </a:extLst>
          </p:cNvPr>
          <p:cNvPicPr>
            <a:picLocks noChangeAspect="1"/>
          </p:cNvPicPr>
          <p:nvPr/>
        </p:nvPicPr>
        <p:blipFill>
          <a:blip r:embed="rId6"/>
          <a:stretch>
            <a:fillRect/>
          </a:stretch>
        </p:blipFill>
        <p:spPr>
          <a:xfrm>
            <a:off x="413500" y="3206248"/>
            <a:ext cx="4514127" cy="1608881"/>
          </a:xfrm>
          <a:prstGeom prst="rect">
            <a:avLst/>
          </a:prstGeom>
        </p:spPr>
      </p:pic>
    </p:spTree>
    <p:extLst>
      <p:ext uri="{BB962C8B-B14F-4D97-AF65-F5344CB8AC3E}">
        <p14:creationId xmlns:p14="http://schemas.microsoft.com/office/powerpoint/2010/main" val="2647726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35"/>
        <p:cNvGrpSpPr/>
        <p:nvPr/>
      </p:nvGrpSpPr>
      <p:grpSpPr>
        <a:xfrm>
          <a:off x="0" y="0"/>
          <a:ext cx="0" cy="0"/>
          <a:chOff x="0" y="0"/>
          <a:chExt cx="0" cy="0"/>
        </a:xfrm>
      </p:grpSpPr>
      <p:pic>
        <p:nvPicPr>
          <p:cNvPr id="247" name="Google Shape;247;p29"/>
          <p:cNvPicPr preferRelativeResize="0"/>
          <p:nvPr/>
        </p:nvPicPr>
        <p:blipFill rotWithShape="1">
          <a:blip r:embed="rId3">
            <a:alphaModFix/>
          </a:blip>
          <a:srcRect/>
          <a:stretch/>
        </p:blipFill>
        <p:spPr>
          <a:xfrm rot="10800000">
            <a:off x="814374" y="1243250"/>
            <a:ext cx="620951" cy="719425"/>
          </a:xfrm>
          <a:prstGeom prst="rect">
            <a:avLst/>
          </a:prstGeom>
          <a:noFill/>
          <a:ln>
            <a:noFill/>
          </a:ln>
        </p:spPr>
      </p:pic>
      <p:pic>
        <p:nvPicPr>
          <p:cNvPr id="248" name="Google Shape;248;p29"/>
          <p:cNvPicPr preferRelativeResize="0"/>
          <p:nvPr/>
        </p:nvPicPr>
        <p:blipFill rotWithShape="1">
          <a:blip r:embed="rId3">
            <a:alphaModFix/>
          </a:blip>
          <a:srcRect/>
          <a:stretch/>
        </p:blipFill>
        <p:spPr>
          <a:xfrm rot="10800000">
            <a:off x="7796075" y="1158875"/>
            <a:ext cx="934425" cy="1082625"/>
          </a:xfrm>
          <a:prstGeom prst="rect">
            <a:avLst/>
          </a:prstGeom>
          <a:noFill/>
          <a:ln>
            <a:noFill/>
          </a:ln>
        </p:spPr>
      </p:pic>
      <p:pic>
        <p:nvPicPr>
          <p:cNvPr id="3" name="Picture 2">
            <a:extLst>
              <a:ext uri="{FF2B5EF4-FFF2-40B4-BE49-F238E27FC236}">
                <a16:creationId xmlns:a16="http://schemas.microsoft.com/office/drawing/2014/main" id="{5E423816-A702-4F4A-B039-7D7D71F7CB75}"/>
              </a:ext>
            </a:extLst>
          </p:cNvPr>
          <p:cNvPicPr>
            <a:picLocks noChangeAspect="1"/>
          </p:cNvPicPr>
          <p:nvPr/>
        </p:nvPicPr>
        <p:blipFill>
          <a:blip r:embed="rId4"/>
          <a:stretch>
            <a:fillRect/>
          </a:stretch>
        </p:blipFill>
        <p:spPr>
          <a:xfrm>
            <a:off x="135708" y="104939"/>
            <a:ext cx="4051139" cy="3715473"/>
          </a:xfrm>
          <a:prstGeom prst="rect">
            <a:avLst/>
          </a:prstGeom>
        </p:spPr>
      </p:pic>
      <p:pic>
        <p:nvPicPr>
          <p:cNvPr id="4" name="Picture 3">
            <a:extLst>
              <a:ext uri="{FF2B5EF4-FFF2-40B4-BE49-F238E27FC236}">
                <a16:creationId xmlns:a16="http://schemas.microsoft.com/office/drawing/2014/main" id="{6271B91D-3FC0-487E-AEB9-C159D63B9BF5}"/>
              </a:ext>
            </a:extLst>
          </p:cNvPr>
          <p:cNvPicPr>
            <a:picLocks noChangeAspect="1"/>
          </p:cNvPicPr>
          <p:nvPr/>
        </p:nvPicPr>
        <p:blipFill>
          <a:blip r:embed="rId5"/>
          <a:stretch>
            <a:fillRect/>
          </a:stretch>
        </p:blipFill>
        <p:spPr>
          <a:xfrm>
            <a:off x="135708" y="3846454"/>
            <a:ext cx="4838218" cy="902825"/>
          </a:xfrm>
          <a:prstGeom prst="rect">
            <a:avLst/>
          </a:prstGeom>
        </p:spPr>
      </p:pic>
      <p:pic>
        <p:nvPicPr>
          <p:cNvPr id="5" name="Picture 4">
            <a:extLst>
              <a:ext uri="{FF2B5EF4-FFF2-40B4-BE49-F238E27FC236}">
                <a16:creationId xmlns:a16="http://schemas.microsoft.com/office/drawing/2014/main" id="{03280963-36E1-4C21-9C96-CDF39A51E5BC}"/>
              </a:ext>
            </a:extLst>
          </p:cNvPr>
          <p:cNvPicPr>
            <a:picLocks noChangeAspect="1"/>
          </p:cNvPicPr>
          <p:nvPr/>
        </p:nvPicPr>
        <p:blipFill rotWithShape="1">
          <a:blip r:embed="rId6"/>
          <a:srcRect r="5421"/>
          <a:stretch/>
        </p:blipFill>
        <p:spPr>
          <a:xfrm>
            <a:off x="4518433" y="612779"/>
            <a:ext cx="4575948" cy="2673752"/>
          </a:xfrm>
          <a:prstGeom prst="rect">
            <a:avLst/>
          </a:prstGeom>
        </p:spPr>
      </p:pic>
      <p:pic>
        <p:nvPicPr>
          <p:cNvPr id="8" name="Picture 7">
            <a:extLst>
              <a:ext uri="{FF2B5EF4-FFF2-40B4-BE49-F238E27FC236}">
                <a16:creationId xmlns:a16="http://schemas.microsoft.com/office/drawing/2014/main" id="{62F29FAE-9220-4327-A5BB-16334C7215B2}"/>
              </a:ext>
            </a:extLst>
          </p:cNvPr>
          <p:cNvPicPr>
            <a:picLocks noChangeAspect="1"/>
          </p:cNvPicPr>
          <p:nvPr/>
        </p:nvPicPr>
        <p:blipFill>
          <a:blip r:embed="rId7"/>
          <a:stretch>
            <a:fillRect/>
          </a:stretch>
        </p:blipFill>
        <p:spPr>
          <a:xfrm>
            <a:off x="4635188" y="3262808"/>
            <a:ext cx="1597306" cy="347241"/>
          </a:xfrm>
          <a:prstGeom prst="rect">
            <a:avLst/>
          </a:prstGeom>
        </p:spPr>
      </p:pic>
    </p:spTree>
    <p:extLst>
      <p:ext uri="{BB962C8B-B14F-4D97-AF65-F5344CB8AC3E}">
        <p14:creationId xmlns:p14="http://schemas.microsoft.com/office/powerpoint/2010/main" val="2461503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40"/>
        <p:cNvGrpSpPr/>
        <p:nvPr/>
      </p:nvGrpSpPr>
      <p:grpSpPr>
        <a:xfrm>
          <a:off x="0" y="0"/>
          <a:ext cx="0" cy="0"/>
          <a:chOff x="0" y="0"/>
          <a:chExt cx="0" cy="0"/>
        </a:xfrm>
      </p:grpSpPr>
      <p:sp>
        <p:nvSpPr>
          <p:cNvPr id="143" name="Google Shape;143;p24"/>
          <p:cNvSpPr txBox="1">
            <a:spLocks noGrp="1"/>
          </p:cNvSpPr>
          <p:nvPr>
            <p:ph type="ctrTitle"/>
          </p:nvPr>
        </p:nvSpPr>
        <p:spPr>
          <a:xfrm>
            <a:off x="1343750" y="203600"/>
            <a:ext cx="6302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466269"/>
                </a:solidFill>
              </a:rPr>
              <a:t>OUTPUT</a:t>
            </a:r>
            <a:endParaRPr dirty="0">
              <a:solidFill>
                <a:srgbClr val="466269"/>
              </a:solidFill>
            </a:endParaRPr>
          </a:p>
        </p:txBody>
      </p:sp>
      <p:pic>
        <p:nvPicPr>
          <p:cNvPr id="144" name="Google Shape;144;p24"/>
          <p:cNvPicPr preferRelativeResize="0"/>
          <p:nvPr/>
        </p:nvPicPr>
        <p:blipFill rotWithShape="1">
          <a:blip r:embed="rId3">
            <a:alphaModFix/>
          </a:blip>
          <a:srcRect l="-9482" t="-16507" r="-9494" b="-16507"/>
          <a:stretch/>
        </p:blipFill>
        <p:spPr>
          <a:xfrm rot="-5400000">
            <a:off x="6862025" y="1991788"/>
            <a:ext cx="566825" cy="518625"/>
          </a:xfrm>
          <a:prstGeom prst="rect">
            <a:avLst/>
          </a:prstGeom>
          <a:noFill/>
          <a:ln>
            <a:noFill/>
          </a:ln>
        </p:spPr>
      </p:pic>
      <p:pic>
        <p:nvPicPr>
          <p:cNvPr id="145" name="Google Shape;145;p24"/>
          <p:cNvPicPr preferRelativeResize="0"/>
          <p:nvPr/>
        </p:nvPicPr>
        <p:blipFill rotWithShape="1">
          <a:blip r:embed="rId3">
            <a:alphaModFix/>
          </a:blip>
          <a:srcRect l="16195" t="-16508" r="-9487" b="58236"/>
          <a:stretch/>
        </p:blipFill>
        <p:spPr>
          <a:xfrm rot="-5400000">
            <a:off x="6907800" y="1984775"/>
            <a:ext cx="304575" cy="155674"/>
          </a:xfrm>
          <a:prstGeom prst="rect">
            <a:avLst/>
          </a:prstGeom>
          <a:noFill/>
          <a:ln>
            <a:noFill/>
          </a:ln>
        </p:spPr>
      </p:pic>
      <p:pic>
        <p:nvPicPr>
          <p:cNvPr id="149" name="Google Shape;149;p24"/>
          <p:cNvPicPr preferRelativeResize="0"/>
          <p:nvPr/>
        </p:nvPicPr>
        <p:blipFill rotWithShape="1">
          <a:blip r:embed="rId3">
            <a:alphaModFix/>
          </a:blip>
          <a:srcRect l="16195" t="-16508" r="-9487" b="58236"/>
          <a:stretch/>
        </p:blipFill>
        <p:spPr>
          <a:xfrm rot="5400000" flipH="1">
            <a:off x="2604825" y="3513675"/>
            <a:ext cx="304575" cy="155674"/>
          </a:xfrm>
          <a:prstGeom prst="rect">
            <a:avLst/>
          </a:prstGeom>
          <a:noFill/>
          <a:ln>
            <a:noFill/>
          </a:ln>
        </p:spPr>
      </p:pic>
      <p:pic>
        <p:nvPicPr>
          <p:cNvPr id="150" name="Google Shape;150;p24"/>
          <p:cNvPicPr preferRelativeResize="0"/>
          <p:nvPr/>
        </p:nvPicPr>
        <p:blipFill rotWithShape="1">
          <a:blip r:embed="rId4">
            <a:alphaModFix/>
          </a:blip>
          <a:srcRect/>
          <a:stretch/>
        </p:blipFill>
        <p:spPr>
          <a:xfrm rot="10800000">
            <a:off x="953275" y="1085900"/>
            <a:ext cx="1304600" cy="1511475"/>
          </a:xfrm>
          <a:prstGeom prst="rect">
            <a:avLst/>
          </a:prstGeom>
          <a:noFill/>
          <a:ln>
            <a:noFill/>
          </a:ln>
        </p:spPr>
      </p:pic>
      <p:pic>
        <p:nvPicPr>
          <p:cNvPr id="151" name="Google Shape;151;p24"/>
          <p:cNvPicPr preferRelativeResize="0"/>
          <p:nvPr/>
        </p:nvPicPr>
        <p:blipFill rotWithShape="1">
          <a:blip r:embed="rId5">
            <a:alphaModFix/>
          </a:blip>
          <a:srcRect l="-8262" t="-11440" r="-8274" b="-11440"/>
          <a:stretch/>
        </p:blipFill>
        <p:spPr>
          <a:xfrm rot="10800000">
            <a:off x="6758075" y="396650"/>
            <a:ext cx="998850" cy="615175"/>
          </a:xfrm>
          <a:prstGeom prst="rect">
            <a:avLst/>
          </a:prstGeom>
          <a:noFill/>
          <a:ln>
            <a:noFill/>
          </a:ln>
        </p:spPr>
      </p:pic>
      <p:pic>
        <p:nvPicPr>
          <p:cNvPr id="152" name="Google Shape;152;p24"/>
          <p:cNvPicPr preferRelativeResize="0"/>
          <p:nvPr/>
        </p:nvPicPr>
        <p:blipFill rotWithShape="1">
          <a:blip r:embed="rId6">
            <a:alphaModFix/>
          </a:blip>
          <a:srcRect l="-9339" t="-12878" r="-9327" b="-12891"/>
          <a:stretch/>
        </p:blipFill>
        <p:spPr>
          <a:xfrm rot="10800000">
            <a:off x="6982251" y="1449725"/>
            <a:ext cx="663599" cy="665775"/>
          </a:xfrm>
          <a:prstGeom prst="rect">
            <a:avLst/>
          </a:prstGeom>
          <a:noFill/>
          <a:ln>
            <a:noFill/>
          </a:ln>
        </p:spPr>
      </p:pic>
      <p:pic>
        <p:nvPicPr>
          <p:cNvPr id="153" name="Google Shape;153;p24"/>
          <p:cNvPicPr preferRelativeResize="0"/>
          <p:nvPr/>
        </p:nvPicPr>
        <p:blipFill rotWithShape="1">
          <a:blip r:embed="rId4">
            <a:alphaModFix/>
          </a:blip>
          <a:srcRect t="29062" r="59483"/>
          <a:stretch/>
        </p:blipFill>
        <p:spPr>
          <a:xfrm rot="6035288">
            <a:off x="4343787" y="3467705"/>
            <a:ext cx="528575" cy="1072200"/>
          </a:xfrm>
          <a:prstGeom prst="rect">
            <a:avLst/>
          </a:prstGeom>
          <a:noFill/>
          <a:ln>
            <a:noFill/>
          </a:ln>
        </p:spPr>
      </p:pic>
      <p:pic>
        <p:nvPicPr>
          <p:cNvPr id="6" name="Picture 5">
            <a:extLst>
              <a:ext uri="{FF2B5EF4-FFF2-40B4-BE49-F238E27FC236}">
                <a16:creationId xmlns:a16="http://schemas.microsoft.com/office/drawing/2014/main" id="{8B7C1497-A5FA-4392-B93F-5C9872F08118}"/>
              </a:ext>
            </a:extLst>
          </p:cNvPr>
          <p:cNvPicPr>
            <a:picLocks noChangeAspect="1"/>
          </p:cNvPicPr>
          <p:nvPr/>
        </p:nvPicPr>
        <p:blipFill>
          <a:blip r:embed="rId7"/>
          <a:stretch>
            <a:fillRect/>
          </a:stretch>
        </p:blipFill>
        <p:spPr>
          <a:xfrm>
            <a:off x="2544727" y="1072828"/>
            <a:ext cx="4100298" cy="3579982"/>
          </a:xfrm>
          <a:prstGeom prst="rect">
            <a:avLst/>
          </a:prstGeom>
        </p:spPr>
      </p:pic>
    </p:spTree>
    <p:extLst>
      <p:ext uri="{BB962C8B-B14F-4D97-AF65-F5344CB8AC3E}">
        <p14:creationId xmlns:p14="http://schemas.microsoft.com/office/powerpoint/2010/main" val="2901325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57"/>
        <p:cNvGrpSpPr/>
        <p:nvPr/>
      </p:nvGrpSpPr>
      <p:grpSpPr>
        <a:xfrm>
          <a:off x="0" y="0"/>
          <a:ext cx="0" cy="0"/>
          <a:chOff x="0" y="0"/>
          <a:chExt cx="0" cy="0"/>
        </a:xfrm>
      </p:grpSpPr>
      <p:pic>
        <p:nvPicPr>
          <p:cNvPr id="260" name="Google Shape;260;p30"/>
          <p:cNvPicPr preferRelativeResize="0"/>
          <p:nvPr/>
        </p:nvPicPr>
        <p:blipFill rotWithShape="1">
          <a:blip r:embed="rId3">
            <a:alphaModFix/>
          </a:blip>
          <a:srcRect l="1133" r="1133"/>
          <a:stretch/>
        </p:blipFill>
        <p:spPr>
          <a:xfrm>
            <a:off x="-29435" y="2963316"/>
            <a:ext cx="1092803" cy="2180184"/>
          </a:xfrm>
          <a:prstGeom prst="rect">
            <a:avLst/>
          </a:prstGeom>
          <a:noFill/>
          <a:ln>
            <a:noFill/>
          </a:ln>
        </p:spPr>
      </p:pic>
      <p:pic>
        <p:nvPicPr>
          <p:cNvPr id="262" name="Google Shape;262;p30"/>
          <p:cNvPicPr preferRelativeResize="0"/>
          <p:nvPr/>
        </p:nvPicPr>
        <p:blipFill rotWithShape="1">
          <a:blip r:embed="rId4">
            <a:alphaModFix/>
          </a:blip>
          <a:srcRect t="29062" r="59483"/>
          <a:stretch/>
        </p:blipFill>
        <p:spPr>
          <a:xfrm rot="832374">
            <a:off x="7361411" y="945358"/>
            <a:ext cx="311794" cy="632462"/>
          </a:xfrm>
          <a:prstGeom prst="rect">
            <a:avLst/>
          </a:prstGeom>
          <a:noFill/>
          <a:ln>
            <a:noFill/>
          </a:ln>
        </p:spPr>
      </p:pic>
      <p:pic>
        <p:nvPicPr>
          <p:cNvPr id="263" name="Google Shape;263;p30"/>
          <p:cNvPicPr preferRelativeResize="0"/>
          <p:nvPr/>
        </p:nvPicPr>
        <p:blipFill rotWithShape="1">
          <a:blip r:embed="rId4">
            <a:alphaModFix/>
          </a:blip>
          <a:srcRect t="29062" r="59483"/>
          <a:stretch/>
        </p:blipFill>
        <p:spPr>
          <a:xfrm rot="402176" flipH="1">
            <a:off x="7930501" y="2846551"/>
            <a:ext cx="1011439" cy="2051668"/>
          </a:xfrm>
          <a:prstGeom prst="rect">
            <a:avLst/>
          </a:prstGeom>
          <a:noFill/>
          <a:ln>
            <a:noFill/>
          </a:ln>
        </p:spPr>
      </p:pic>
      <p:pic>
        <p:nvPicPr>
          <p:cNvPr id="297" name="Google Shape;297;p30"/>
          <p:cNvPicPr preferRelativeResize="0"/>
          <p:nvPr/>
        </p:nvPicPr>
        <p:blipFill rotWithShape="1">
          <a:blip r:embed="rId4">
            <a:alphaModFix/>
          </a:blip>
          <a:srcRect t="29062" r="59483"/>
          <a:stretch/>
        </p:blipFill>
        <p:spPr>
          <a:xfrm rot="2210489">
            <a:off x="3836561" y="2080783"/>
            <a:ext cx="311794" cy="632462"/>
          </a:xfrm>
          <a:prstGeom prst="rect">
            <a:avLst/>
          </a:prstGeom>
          <a:noFill/>
          <a:ln>
            <a:noFill/>
          </a:ln>
        </p:spPr>
      </p:pic>
      <p:pic>
        <p:nvPicPr>
          <p:cNvPr id="298" name="Google Shape;298;p30"/>
          <p:cNvPicPr preferRelativeResize="0"/>
          <p:nvPr/>
        </p:nvPicPr>
        <p:blipFill rotWithShape="1">
          <a:blip r:embed="rId4">
            <a:alphaModFix/>
          </a:blip>
          <a:srcRect t="29062" r="59483"/>
          <a:stretch/>
        </p:blipFill>
        <p:spPr>
          <a:xfrm rot="8717353">
            <a:off x="2550462" y="2036409"/>
            <a:ext cx="311794" cy="632462"/>
          </a:xfrm>
          <a:prstGeom prst="rect">
            <a:avLst/>
          </a:prstGeom>
          <a:noFill/>
          <a:ln>
            <a:noFill/>
          </a:ln>
        </p:spPr>
      </p:pic>
      <p:pic>
        <p:nvPicPr>
          <p:cNvPr id="300" name="Google Shape;300;p30"/>
          <p:cNvPicPr preferRelativeResize="0"/>
          <p:nvPr/>
        </p:nvPicPr>
        <p:blipFill rotWithShape="1">
          <a:blip r:embed="rId4">
            <a:alphaModFix/>
          </a:blip>
          <a:srcRect t="29062" r="59483"/>
          <a:stretch/>
        </p:blipFill>
        <p:spPr>
          <a:xfrm rot="6035288">
            <a:off x="1734937" y="1496430"/>
            <a:ext cx="528575" cy="1072200"/>
          </a:xfrm>
          <a:prstGeom prst="rect">
            <a:avLst/>
          </a:prstGeom>
          <a:noFill/>
          <a:ln>
            <a:noFill/>
          </a:ln>
        </p:spPr>
      </p:pic>
      <p:sp>
        <p:nvSpPr>
          <p:cNvPr id="64" name="TextBox 63">
            <a:extLst>
              <a:ext uri="{FF2B5EF4-FFF2-40B4-BE49-F238E27FC236}">
                <a16:creationId xmlns:a16="http://schemas.microsoft.com/office/drawing/2014/main" id="{BCA32210-3281-45BA-84C2-81B4061964D2}"/>
              </a:ext>
            </a:extLst>
          </p:cNvPr>
          <p:cNvSpPr txBox="1"/>
          <p:nvPr/>
        </p:nvSpPr>
        <p:spPr>
          <a:xfrm>
            <a:off x="1272362" y="560113"/>
            <a:ext cx="7070651" cy="954107"/>
          </a:xfrm>
          <a:prstGeom prst="rect">
            <a:avLst/>
          </a:prstGeom>
          <a:noFill/>
        </p:spPr>
        <p:txBody>
          <a:bodyPr wrap="square">
            <a:spAutoFit/>
          </a:bodyPr>
          <a:lstStyle/>
          <a:p>
            <a:r>
              <a:rPr lang="en-US" sz="1400" b="0" i="0" u="none" strike="noStrike" baseline="0" dirty="0">
                <a:solidFill>
                  <a:srgbClr val="000000"/>
                </a:solidFill>
                <a:latin typeface="Verdana" panose="020B0604030504040204" pitchFamily="34" charset="0"/>
              </a:rPr>
              <a:t>By changing and playing with the values, rules, axioms and angles, we can make different L systems. For example, the same code as the first example has been modified for second example by giving a different axiom and set of rules and the </a:t>
            </a:r>
            <a:r>
              <a:rPr lang="en-US" sz="1400" b="0" i="0" u="none" strike="noStrike" baseline="0" dirty="0" err="1">
                <a:solidFill>
                  <a:srgbClr val="000000"/>
                </a:solidFill>
                <a:latin typeface="Verdana" panose="020B0604030504040204" pitchFamily="34" charset="0"/>
              </a:rPr>
              <a:t>deltaAngle</a:t>
            </a:r>
            <a:r>
              <a:rPr lang="en-US" sz="1400" b="0" i="0" u="none" strike="noStrike" baseline="0" dirty="0">
                <a:solidFill>
                  <a:srgbClr val="000000"/>
                </a:solidFill>
                <a:latin typeface="Verdana" panose="020B0604030504040204" pitchFamily="34" charset="0"/>
              </a:rPr>
              <a:t> to get the new L system. </a:t>
            </a:r>
            <a:endParaRPr lang="en-US" dirty="0"/>
          </a:p>
        </p:txBody>
      </p:sp>
      <p:pic>
        <p:nvPicPr>
          <p:cNvPr id="15" name="Picture 14">
            <a:extLst>
              <a:ext uri="{FF2B5EF4-FFF2-40B4-BE49-F238E27FC236}">
                <a16:creationId xmlns:a16="http://schemas.microsoft.com/office/drawing/2014/main" id="{55B77DED-5624-4E6B-8F04-9BBB6B0E1D01}"/>
              </a:ext>
            </a:extLst>
          </p:cNvPr>
          <p:cNvPicPr>
            <a:picLocks noChangeAspect="1"/>
          </p:cNvPicPr>
          <p:nvPr/>
        </p:nvPicPr>
        <p:blipFill>
          <a:blip r:embed="rId5"/>
          <a:stretch>
            <a:fillRect/>
          </a:stretch>
        </p:blipFill>
        <p:spPr>
          <a:xfrm>
            <a:off x="1368056" y="2029193"/>
            <a:ext cx="1978277" cy="1892435"/>
          </a:xfrm>
          <a:prstGeom prst="rect">
            <a:avLst/>
          </a:prstGeom>
        </p:spPr>
      </p:pic>
      <p:pic>
        <p:nvPicPr>
          <p:cNvPr id="16" name="Picture 15">
            <a:extLst>
              <a:ext uri="{FF2B5EF4-FFF2-40B4-BE49-F238E27FC236}">
                <a16:creationId xmlns:a16="http://schemas.microsoft.com/office/drawing/2014/main" id="{12C3A7EA-699E-407D-AB41-4739F5B0719E}"/>
              </a:ext>
            </a:extLst>
          </p:cNvPr>
          <p:cNvPicPr>
            <a:picLocks noChangeAspect="1"/>
          </p:cNvPicPr>
          <p:nvPr/>
        </p:nvPicPr>
        <p:blipFill>
          <a:blip r:embed="rId6"/>
          <a:stretch>
            <a:fillRect/>
          </a:stretch>
        </p:blipFill>
        <p:spPr>
          <a:xfrm>
            <a:off x="3980391" y="2186200"/>
            <a:ext cx="2326082" cy="1726665"/>
          </a:xfrm>
          <a:prstGeom prst="rect">
            <a:avLst/>
          </a:prstGeom>
        </p:spPr>
      </p:pic>
      <p:pic>
        <p:nvPicPr>
          <p:cNvPr id="17" name="Picture 16">
            <a:extLst>
              <a:ext uri="{FF2B5EF4-FFF2-40B4-BE49-F238E27FC236}">
                <a16:creationId xmlns:a16="http://schemas.microsoft.com/office/drawing/2014/main" id="{2C9F54D1-318C-4D7A-A3E4-0F0C14974FB4}"/>
              </a:ext>
            </a:extLst>
          </p:cNvPr>
          <p:cNvPicPr>
            <a:picLocks noChangeAspect="1"/>
          </p:cNvPicPr>
          <p:nvPr/>
        </p:nvPicPr>
        <p:blipFill>
          <a:blip r:embed="rId7"/>
          <a:stretch>
            <a:fillRect/>
          </a:stretch>
        </p:blipFill>
        <p:spPr>
          <a:xfrm>
            <a:off x="6732139" y="1830835"/>
            <a:ext cx="2388063" cy="2082030"/>
          </a:xfrm>
          <a:prstGeom prst="rect">
            <a:avLst/>
          </a:prstGeom>
        </p:spPr>
      </p:pic>
      <p:sp>
        <p:nvSpPr>
          <p:cNvPr id="18" name="Rectangle 1">
            <a:extLst>
              <a:ext uri="{FF2B5EF4-FFF2-40B4-BE49-F238E27FC236}">
                <a16:creationId xmlns:a16="http://schemas.microsoft.com/office/drawing/2014/main" id="{78CB334D-6EBF-4F69-AE8E-E98C27CEE72D}"/>
              </a:ext>
            </a:extLst>
          </p:cNvPr>
          <p:cNvSpPr>
            <a:spLocks noChangeArrowheads="1"/>
          </p:cNvSpPr>
          <p:nvPr/>
        </p:nvSpPr>
        <p:spPr bwMode="auto">
          <a:xfrm>
            <a:off x="1141395" y="3946908"/>
            <a:ext cx="3129927" cy="307777"/>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BA2121"/>
                </a:solidFill>
                <a:latin typeface="Courier New" panose="02070309020205020404" pitchFamily="49" charset="0"/>
              </a:rPr>
              <a:t>AXIOM : </a:t>
            </a:r>
            <a:r>
              <a:rPr kumimoji="0" lang="en-US" altLang="en-US" sz="1000" b="0" i="0" u="none" strike="noStrike" cap="none" normalizeH="0" baseline="0" dirty="0">
                <a:ln>
                  <a:noFill/>
                </a:ln>
                <a:solidFill>
                  <a:srgbClr val="BA2121"/>
                </a:solidFill>
                <a:effectLst/>
                <a:latin typeface="Courier New" panose="02070309020205020404" pitchFamily="49" charset="0"/>
              </a:rPr>
              <a:t>F-F-F-F</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BA2121"/>
                </a:solidFill>
                <a:effectLst/>
                <a:latin typeface="Courier New" panose="02070309020205020404" pitchFamily="49" charset="0"/>
              </a:rPr>
              <a:t>RULES : F-&gt;F+FF-FF-F-F+F+FF-F-F+F+FF+FF-F</a:t>
            </a:r>
            <a:endParaRPr kumimoji="0" lang="en-US" altLang="en-US" sz="10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B4F0A5CE-80C5-4FDA-8341-A61E00A30B49}"/>
              </a:ext>
            </a:extLst>
          </p:cNvPr>
          <p:cNvSpPr>
            <a:spLocks noChangeArrowheads="1"/>
          </p:cNvSpPr>
          <p:nvPr/>
        </p:nvSpPr>
        <p:spPr bwMode="auto">
          <a:xfrm>
            <a:off x="4485519" y="3953297"/>
            <a:ext cx="1923604" cy="307777"/>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BA2121"/>
                </a:solidFill>
                <a:latin typeface="Courier New" panose="02070309020205020404" pitchFamily="49" charset="0"/>
              </a:rPr>
              <a:t>AXIOM : </a:t>
            </a:r>
            <a:r>
              <a:rPr kumimoji="0" lang="en-US" altLang="en-US" sz="1000" b="0" i="0" u="none" strike="noStrike" cap="none" normalizeH="0" baseline="0" dirty="0">
                <a:ln>
                  <a:noFill/>
                </a:ln>
                <a:solidFill>
                  <a:srgbClr val="BA2121"/>
                </a:solidFill>
                <a:effectLst/>
                <a:latin typeface="Courier New" panose="02070309020205020404" pitchFamily="49" charset="0"/>
              </a:rPr>
              <a:t>F-F-F-F</a:t>
            </a:r>
            <a:endParaRPr lang="en-US" altLang="en-US" sz="1000" dirty="0">
              <a:solidFill>
                <a:srgbClr val="BA2121"/>
              </a:solidFill>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BA2121"/>
                </a:solidFill>
                <a:effectLst/>
                <a:latin typeface="Courier New" panose="02070309020205020404" pitchFamily="49" charset="0"/>
              </a:rPr>
              <a:t>RULES : F-&gt;FF-F-F-F-F-F+F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Rectangle 3">
            <a:extLst>
              <a:ext uri="{FF2B5EF4-FFF2-40B4-BE49-F238E27FC236}">
                <a16:creationId xmlns:a16="http://schemas.microsoft.com/office/drawing/2014/main" id="{E49BC535-AAD3-42A7-BE60-5C3ACDA6B952}"/>
              </a:ext>
            </a:extLst>
          </p:cNvPr>
          <p:cNvSpPr>
            <a:spLocks noChangeArrowheads="1"/>
          </p:cNvSpPr>
          <p:nvPr/>
        </p:nvSpPr>
        <p:spPr bwMode="auto">
          <a:xfrm>
            <a:off x="6919659" y="3921628"/>
            <a:ext cx="2013022" cy="307777"/>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BA2121"/>
                </a:solidFill>
                <a:effectLst/>
                <a:latin typeface="Courier New" panose="02070309020205020404" pitchFamily="49" charset="0"/>
              </a:rPr>
              <a:t>AXIOM : B</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BA2121"/>
                </a:solidFill>
                <a:latin typeface="Courier New" panose="02070309020205020404" pitchFamily="49" charset="0"/>
              </a:rPr>
              <a:t>RULES : </a:t>
            </a:r>
            <a:r>
              <a:rPr kumimoji="0" lang="en-US" altLang="en-US" sz="1000" b="0" i="0" u="none" strike="noStrike" cap="none" normalizeH="0" baseline="0" dirty="0">
                <a:ln>
                  <a:noFill/>
                </a:ln>
                <a:solidFill>
                  <a:srgbClr val="BA2121"/>
                </a:solidFill>
                <a:effectLst/>
                <a:latin typeface="Courier New" panose="02070309020205020404" pitchFamily="49" charset="0"/>
              </a:rPr>
              <a:t>A-&gt;B+A+B</a:t>
            </a:r>
            <a:r>
              <a:rPr kumimoji="0" lang="en-US" altLang="en-US" sz="1000" b="0" i="0" u="none" strike="noStrike" cap="none" normalizeH="0" baseline="0" dirty="0">
                <a:ln>
                  <a:noFill/>
                </a:ln>
                <a:solidFill>
                  <a:srgbClr val="333333"/>
                </a:solidFill>
                <a:effectLst/>
                <a:latin typeface="Courier New" panose="02070309020205020404" pitchFamily="49" charset="0"/>
              </a:rPr>
              <a:t>,</a:t>
            </a:r>
            <a:r>
              <a:rPr kumimoji="0" lang="en-US" altLang="en-US" sz="1000" b="0" i="0" u="none" strike="noStrike" cap="none" normalizeH="0" baseline="0" dirty="0">
                <a:ln>
                  <a:noFill/>
                </a:ln>
                <a:solidFill>
                  <a:srgbClr val="BA2121"/>
                </a:solidFill>
                <a:effectLst/>
                <a:latin typeface="Courier New" panose="02070309020205020404" pitchFamily="49" charset="0"/>
              </a:rPr>
              <a:t>B-&gt;A-B-A</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57"/>
        <p:cNvGrpSpPr/>
        <p:nvPr/>
      </p:nvGrpSpPr>
      <p:grpSpPr>
        <a:xfrm>
          <a:off x="0" y="0"/>
          <a:ext cx="0" cy="0"/>
          <a:chOff x="0" y="0"/>
          <a:chExt cx="0" cy="0"/>
        </a:xfrm>
      </p:grpSpPr>
      <p:pic>
        <p:nvPicPr>
          <p:cNvPr id="258" name="Google Shape;258;p30"/>
          <p:cNvPicPr preferRelativeResize="0"/>
          <p:nvPr/>
        </p:nvPicPr>
        <p:blipFill rotWithShape="1">
          <a:blip r:embed="rId3">
            <a:alphaModFix/>
          </a:blip>
          <a:srcRect l="35769" t="-15946" b="32717"/>
          <a:stretch/>
        </p:blipFill>
        <p:spPr>
          <a:xfrm>
            <a:off x="-1" y="4741100"/>
            <a:ext cx="1630751" cy="402400"/>
          </a:xfrm>
          <a:prstGeom prst="rect">
            <a:avLst/>
          </a:prstGeom>
          <a:noFill/>
          <a:ln>
            <a:noFill/>
          </a:ln>
        </p:spPr>
      </p:pic>
      <p:sp>
        <p:nvSpPr>
          <p:cNvPr id="259" name="Google Shape;259;p30"/>
          <p:cNvSpPr txBox="1">
            <a:spLocks noGrp="1"/>
          </p:cNvSpPr>
          <p:nvPr>
            <p:ph type="ctrTitle" idx="6"/>
          </p:nvPr>
        </p:nvSpPr>
        <p:spPr>
          <a:xfrm>
            <a:off x="1420950" y="339400"/>
            <a:ext cx="6302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APPLICATI</a:t>
            </a:r>
            <a:r>
              <a:rPr lang="en-US" dirty="0"/>
              <a:t>ONS</a:t>
            </a:r>
            <a:endParaRPr dirty="0"/>
          </a:p>
        </p:txBody>
      </p:sp>
      <p:pic>
        <p:nvPicPr>
          <p:cNvPr id="260" name="Google Shape;260;p30"/>
          <p:cNvPicPr preferRelativeResize="0"/>
          <p:nvPr/>
        </p:nvPicPr>
        <p:blipFill rotWithShape="1">
          <a:blip r:embed="rId4">
            <a:alphaModFix/>
          </a:blip>
          <a:srcRect l="1133" r="1133"/>
          <a:stretch/>
        </p:blipFill>
        <p:spPr>
          <a:xfrm>
            <a:off x="111725" y="2779639"/>
            <a:ext cx="1092803" cy="2180184"/>
          </a:xfrm>
          <a:prstGeom prst="rect">
            <a:avLst/>
          </a:prstGeom>
          <a:noFill/>
          <a:ln>
            <a:noFill/>
          </a:ln>
        </p:spPr>
      </p:pic>
      <p:pic>
        <p:nvPicPr>
          <p:cNvPr id="261" name="Google Shape;261;p30"/>
          <p:cNvPicPr preferRelativeResize="0"/>
          <p:nvPr/>
        </p:nvPicPr>
        <p:blipFill rotWithShape="1">
          <a:blip r:embed="rId5">
            <a:alphaModFix/>
          </a:blip>
          <a:srcRect l="-7134" t="-10663" r="-4174" b="-4491"/>
          <a:stretch/>
        </p:blipFill>
        <p:spPr>
          <a:xfrm>
            <a:off x="7437000" y="1177450"/>
            <a:ext cx="1399750" cy="1087899"/>
          </a:xfrm>
          <a:prstGeom prst="rect">
            <a:avLst/>
          </a:prstGeom>
          <a:noFill/>
          <a:ln>
            <a:noFill/>
          </a:ln>
        </p:spPr>
      </p:pic>
      <p:pic>
        <p:nvPicPr>
          <p:cNvPr id="262" name="Google Shape;262;p30"/>
          <p:cNvPicPr preferRelativeResize="0"/>
          <p:nvPr/>
        </p:nvPicPr>
        <p:blipFill rotWithShape="1">
          <a:blip r:embed="rId6">
            <a:alphaModFix/>
          </a:blip>
          <a:srcRect t="29062" r="59483"/>
          <a:stretch/>
        </p:blipFill>
        <p:spPr>
          <a:xfrm rot="832374">
            <a:off x="7361411" y="945358"/>
            <a:ext cx="311794" cy="632462"/>
          </a:xfrm>
          <a:prstGeom prst="rect">
            <a:avLst/>
          </a:prstGeom>
          <a:noFill/>
          <a:ln>
            <a:noFill/>
          </a:ln>
        </p:spPr>
      </p:pic>
      <p:pic>
        <p:nvPicPr>
          <p:cNvPr id="263" name="Google Shape;263;p30"/>
          <p:cNvPicPr preferRelativeResize="0"/>
          <p:nvPr/>
        </p:nvPicPr>
        <p:blipFill rotWithShape="1">
          <a:blip r:embed="rId6">
            <a:alphaModFix/>
          </a:blip>
          <a:srcRect t="29062" r="59483"/>
          <a:stretch/>
        </p:blipFill>
        <p:spPr>
          <a:xfrm rot="402176" flipH="1">
            <a:off x="7930501" y="2846551"/>
            <a:ext cx="1011439" cy="2051668"/>
          </a:xfrm>
          <a:prstGeom prst="rect">
            <a:avLst/>
          </a:prstGeom>
          <a:noFill/>
          <a:ln>
            <a:noFill/>
          </a:ln>
        </p:spPr>
      </p:pic>
      <p:pic>
        <p:nvPicPr>
          <p:cNvPr id="266" name="Google Shape;266;p30"/>
          <p:cNvPicPr preferRelativeResize="0"/>
          <p:nvPr/>
        </p:nvPicPr>
        <p:blipFill rotWithShape="1">
          <a:blip r:embed="rId6">
            <a:alphaModFix/>
          </a:blip>
          <a:srcRect t="29062" r="59483"/>
          <a:stretch/>
        </p:blipFill>
        <p:spPr>
          <a:xfrm rot="-1744687">
            <a:off x="6014536" y="2291331"/>
            <a:ext cx="528576" cy="1072200"/>
          </a:xfrm>
          <a:prstGeom prst="rect">
            <a:avLst/>
          </a:prstGeom>
          <a:noFill/>
          <a:ln>
            <a:noFill/>
          </a:ln>
        </p:spPr>
      </p:pic>
      <p:pic>
        <p:nvPicPr>
          <p:cNvPr id="297" name="Google Shape;297;p30"/>
          <p:cNvPicPr preferRelativeResize="0"/>
          <p:nvPr/>
        </p:nvPicPr>
        <p:blipFill rotWithShape="1">
          <a:blip r:embed="rId6">
            <a:alphaModFix/>
          </a:blip>
          <a:srcRect t="29062" r="59483"/>
          <a:stretch/>
        </p:blipFill>
        <p:spPr>
          <a:xfrm rot="2210489">
            <a:off x="3836561" y="2080783"/>
            <a:ext cx="311794" cy="632462"/>
          </a:xfrm>
          <a:prstGeom prst="rect">
            <a:avLst/>
          </a:prstGeom>
          <a:noFill/>
          <a:ln>
            <a:noFill/>
          </a:ln>
        </p:spPr>
      </p:pic>
      <p:pic>
        <p:nvPicPr>
          <p:cNvPr id="298" name="Google Shape;298;p30"/>
          <p:cNvPicPr preferRelativeResize="0"/>
          <p:nvPr/>
        </p:nvPicPr>
        <p:blipFill rotWithShape="1">
          <a:blip r:embed="rId6">
            <a:alphaModFix/>
          </a:blip>
          <a:srcRect t="29062" r="59483"/>
          <a:stretch/>
        </p:blipFill>
        <p:spPr>
          <a:xfrm rot="8717353">
            <a:off x="2550462" y="2036409"/>
            <a:ext cx="311794" cy="632462"/>
          </a:xfrm>
          <a:prstGeom prst="rect">
            <a:avLst/>
          </a:prstGeom>
          <a:noFill/>
          <a:ln>
            <a:noFill/>
          </a:ln>
        </p:spPr>
      </p:pic>
      <p:pic>
        <p:nvPicPr>
          <p:cNvPr id="299" name="Google Shape;299;p30"/>
          <p:cNvPicPr preferRelativeResize="0"/>
          <p:nvPr/>
        </p:nvPicPr>
        <p:blipFill rotWithShape="1">
          <a:blip r:embed="rId7">
            <a:alphaModFix/>
          </a:blip>
          <a:srcRect l="-8262" t="-11440" r="-8274" b="-11440"/>
          <a:stretch/>
        </p:blipFill>
        <p:spPr>
          <a:xfrm rot="2184174">
            <a:off x="4396797" y="1724937"/>
            <a:ext cx="998850" cy="615175"/>
          </a:xfrm>
          <a:prstGeom prst="rect">
            <a:avLst/>
          </a:prstGeom>
          <a:noFill/>
          <a:ln>
            <a:noFill/>
          </a:ln>
        </p:spPr>
      </p:pic>
      <p:pic>
        <p:nvPicPr>
          <p:cNvPr id="300" name="Google Shape;300;p30"/>
          <p:cNvPicPr preferRelativeResize="0"/>
          <p:nvPr/>
        </p:nvPicPr>
        <p:blipFill rotWithShape="1">
          <a:blip r:embed="rId6">
            <a:alphaModFix/>
          </a:blip>
          <a:srcRect t="29062" r="59483"/>
          <a:stretch/>
        </p:blipFill>
        <p:spPr>
          <a:xfrm rot="6035288">
            <a:off x="1734937" y="1496430"/>
            <a:ext cx="528575" cy="1072200"/>
          </a:xfrm>
          <a:prstGeom prst="rect">
            <a:avLst/>
          </a:prstGeom>
          <a:noFill/>
          <a:ln>
            <a:noFill/>
          </a:ln>
        </p:spPr>
      </p:pic>
      <p:sp>
        <p:nvSpPr>
          <p:cNvPr id="64" name="TextBox 63">
            <a:extLst>
              <a:ext uri="{FF2B5EF4-FFF2-40B4-BE49-F238E27FC236}">
                <a16:creationId xmlns:a16="http://schemas.microsoft.com/office/drawing/2014/main" id="{FAA6392E-8E38-44D4-AAA9-4DEA8B14CD2B}"/>
              </a:ext>
            </a:extLst>
          </p:cNvPr>
          <p:cNvSpPr txBox="1"/>
          <p:nvPr/>
        </p:nvSpPr>
        <p:spPr>
          <a:xfrm>
            <a:off x="1399520" y="1002760"/>
            <a:ext cx="6100416" cy="3724096"/>
          </a:xfrm>
          <a:prstGeom prst="rect">
            <a:avLst/>
          </a:prstGeom>
          <a:noFill/>
        </p:spPr>
        <p:txBody>
          <a:bodyPr wrap="square">
            <a:spAutoFit/>
          </a:bodyPr>
          <a:lstStyle/>
          <a:p>
            <a:pPr algn="l"/>
            <a:endParaRPr lang="en-US" sz="1200" b="0" i="0" u="none" strike="noStrike" baseline="0" dirty="0">
              <a:solidFill>
                <a:srgbClr val="000000"/>
              </a:solidFill>
              <a:latin typeface="Verdana" panose="020B0604030504040204" pitchFamily="34" charset="0"/>
            </a:endParaRPr>
          </a:p>
          <a:p>
            <a:pPr marL="342900" indent="-342900">
              <a:buAutoNum type="arabicPeriod"/>
            </a:pPr>
            <a:r>
              <a:rPr lang="en-US" sz="1400" b="0" i="0" u="none" strike="noStrike" baseline="0" dirty="0">
                <a:solidFill>
                  <a:srgbClr val="000000"/>
                </a:solidFill>
                <a:latin typeface="Verdana" panose="020B0604030504040204" pitchFamily="34" charset="0"/>
              </a:rPr>
              <a:t>To model the development of simple multicellular organisms (for example, algae) in terms of division, growth, and death of individual cells and to describe the </a:t>
            </a:r>
            <a:r>
              <a:rPr lang="en-US" sz="1400" b="0" i="0" u="none" strike="noStrike" baseline="0" dirty="0" err="1">
                <a:solidFill>
                  <a:srgbClr val="000000"/>
                </a:solidFill>
                <a:latin typeface="Verdana" panose="020B0604030504040204" pitchFamily="34" charset="0"/>
              </a:rPr>
              <a:t>behaviour</a:t>
            </a:r>
            <a:r>
              <a:rPr lang="en-US" sz="1400" b="0" i="0" u="none" strike="noStrike" baseline="0" dirty="0">
                <a:solidFill>
                  <a:srgbClr val="000000"/>
                </a:solidFill>
                <a:latin typeface="Verdana" panose="020B0604030504040204" pitchFamily="34" charset="0"/>
              </a:rPr>
              <a:t> of plant cells. </a:t>
            </a:r>
          </a:p>
          <a:p>
            <a:endParaRPr lang="en-US" sz="1400" b="0" i="0" u="none" strike="noStrike" baseline="0" dirty="0">
              <a:solidFill>
                <a:srgbClr val="000000"/>
              </a:solidFill>
              <a:latin typeface="Verdana" panose="020B0604030504040204" pitchFamily="34" charset="0"/>
            </a:endParaRPr>
          </a:p>
          <a:p>
            <a:r>
              <a:rPr lang="en-US" sz="1400" b="0" i="0" u="none" strike="noStrike" baseline="0" dirty="0">
                <a:solidFill>
                  <a:srgbClr val="000000"/>
                </a:solidFill>
                <a:latin typeface="Verdana" panose="020B0604030504040204" pitchFamily="34" charset="0"/>
              </a:rPr>
              <a:t>2. In Textile Industry to create new patterns and designs. </a:t>
            </a:r>
            <a:endParaRPr lang="en-US" dirty="0">
              <a:latin typeface="Verdana" panose="020B0604030504040204" pitchFamily="34" charset="0"/>
            </a:endParaRPr>
          </a:p>
          <a:p>
            <a:endParaRPr lang="en-US" sz="1400" b="0" i="0" u="none" strike="noStrike" baseline="0" dirty="0">
              <a:solidFill>
                <a:srgbClr val="000000"/>
              </a:solidFill>
              <a:latin typeface="Verdana" panose="020B0604030504040204" pitchFamily="34" charset="0"/>
            </a:endParaRPr>
          </a:p>
          <a:p>
            <a:r>
              <a:rPr lang="en-US" sz="1400" b="0" i="0" u="none" strike="noStrike" baseline="0" dirty="0">
                <a:solidFill>
                  <a:srgbClr val="000000"/>
                </a:solidFill>
                <a:latin typeface="Verdana" panose="020B0604030504040204" pitchFamily="34" charset="0"/>
              </a:rPr>
              <a:t>3. In architecture, for designing and for generating architectural plans. </a:t>
            </a:r>
          </a:p>
          <a:p>
            <a:endParaRPr lang="en-US" sz="1400" b="0" i="0" u="none" strike="noStrike" baseline="0" dirty="0">
              <a:solidFill>
                <a:srgbClr val="000000"/>
              </a:solidFill>
              <a:latin typeface="Verdana" panose="020B0604030504040204" pitchFamily="34" charset="0"/>
            </a:endParaRPr>
          </a:p>
          <a:p>
            <a:r>
              <a:rPr lang="en-US" sz="1400" b="0" i="0" u="none" strike="noStrike" baseline="0" dirty="0">
                <a:solidFill>
                  <a:srgbClr val="000000"/>
                </a:solidFill>
                <a:latin typeface="Verdana" panose="020B0604030504040204" pitchFamily="34" charset="0"/>
              </a:rPr>
              <a:t>4. Used to carry out many mathematical computations like calculating factorial, summing series etc. </a:t>
            </a:r>
          </a:p>
          <a:p>
            <a:endParaRPr lang="en-US" sz="1400" b="0" i="0" u="none" strike="noStrike" baseline="0" dirty="0">
              <a:solidFill>
                <a:srgbClr val="000000"/>
              </a:solidFill>
              <a:latin typeface="Verdana" panose="020B0604030504040204" pitchFamily="34" charset="0"/>
            </a:endParaRPr>
          </a:p>
          <a:p>
            <a:r>
              <a:rPr lang="en-US" sz="1400" b="0" i="0" u="none" strike="noStrike" baseline="0" dirty="0">
                <a:solidFill>
                  <a:srgbClr val="000000"/>
                </a:solidFill>
                <a:latin typeface="Verdana" panose="020B0604030504040204" pitchFamily="34" charset="0"/>
              </a:rPr>
              <a:t>5. Writing musical compositions and playing it on a microcomputer</a:t>
            </a:r>
            <a:endParaRPr lang="en-US" dirty="0">
              <a:latin typeface="Verdana" panose="020B0604030504040204" pitchFamily="34" charset="0"/>
            </a:endParaRPr>
          </a:p>
          <a:p>
            <a:endParaRPr lang="en-US" sz="1400" b="0" i="0" u="none" strike="noStrike" baseline="0" dirty="0">
              <a:solidFill>
                <a:srgbClr val="000000"/>
              </a:solidFill>
              <a:latin typeface="Verdana" panose="020B0604030504040204" pitchFamily="34" charset="0"/>
            </a:endParaRPr>
          </a:p>
          <a:p>
            <a:r>
              <a:rPr lang="en-US" dirty="0">
                <a:latin typeface="Verdana" panose="020B0604030504040204" pitchFamily="34" charset="0"/>
              </a:rPr>
              <a:t>6. </a:t>
            </a:r>
            <a:r>
              <a:rPr lang="en-US" sz="1400" b="0" i="0" u="none" strike="noStrike" baseline="0" dirty="0">
                <a:solidFill>
                  <a:srgbClr val="000000"/>
                </a:solidFill>
                <a:latin typeface="Verdana" panose="020B0604030504040204" pitchFamily="34" charset="0"/>
              </a:rPr>
              <a:t>Cryptology (for coding and encoding secret messages) </a:t>
            </a:r>
          </a:p>
        </p:txBody>
      </p:sp>
    </p:spTree>
    <p:extLst>
      <p:ext uri="{BB962C8B-B14F-4D97-AF65-F5344CB8AC3E}">
        <p14:creationId xmlns:p14="http://schemas.microsoft.com/office/powerpoint/2010/main" val="3434128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13"/>
        <p:cNvGrpSpPr/>
        <p:nvPr/>
      </p:nvGrpSpPr>
      <p:grpSpPr>
        <a:xfrm>
          <a:off x="0" y="0"/>
          <a:ext cx="0" cy="0"/>
          <a:chOff x="0" y="0"/>
          <a:chExt cx="0" cy="0"/>
        </a:xfrm>
      </p:grpSpPr>
      <p:pic>
        <p:nvPicPr>
          <p:cNvPr id="214" name="Google Shape;214;p28"/>
          <p:cNvPicPr preferRelativeResize="0"/>
          <p:nvPr/>
        </p:nvPicPr>
        <p:blipFill rotWithShape="1">
          <a:blip r:embed="rId3">
            <a:alphaModFix/>
          </a:blip>
          <a:srcRect t="-4896" b="14554"/>
          <a:stretch/>
        </p:blipFill>
        <p:spPr>
          <a:xfrm>
            <a:off x="2029638" y="2695625"/>
            <a:ext cx="5084723" cy="2433500"/>
          </a:xfrm>
          <a:prstGeom prst="rect">
            <a:avLst/>
          </a:prstGeom>
          <a:noFill/>
          <a:ln>
            <a:noFill/>
          </a:ln>
        </p:spPr>
      </p:pic>
      <p:grpSp>
        <p:nvGrpSpPr>
          <p:cNvPr id="215" name="Google Shape;215;p28"/>
          <p:cNvGrpSpPr/>
          <p:nvPr/>
        </p:nvGrpSpPr>
        <p:grpSpPr>
          <a:xfrm>
            <a:off x="3821600" y="2116725"/>
            <a:ext cx="1377000" cy="890400"/>
            <a:chOff x="3821600" y="2116725"/>
            <a:chExt cx="1377000" cy="890400"/>
          </a:xfrm>
        </p:grpSpPr>
        <p:cxnSp>
          <p:nvCxnSpPr>
            <p:cNvPr id="216" name="Google Shape;216;p28"/>
            <p:cNvCxnSpPr>
              <a:stCxn id="217" idx="2"/>
            </p:cNvCxnSpPr>
            <p:nvPr/>
          </p:nvCxnSpPr>
          <p:spPr>
            <a:xfrm>
              <a:off x="4510075" y="2116725"/>
              <a:ext cx="0" cy="890400"/>
            </a:xfrm>
            <a:prstGeom prst="straightConnector1">
              <a:avLst/>
            </a:prstGeom>
            <a:noFill/>
            <a:ln w="19050" cap="flat" cmpd="sng">
              <a:solidFill>
                <a:srgbClr val="466269"/>
              </a:solidFill>
              <a:prstDash val="solid"/>
              <a:round/>
              <a:headEnd type="none" w="med" len="med"/>
              <a:tailEnd type="oval" w="med" len="med"/>
            </a:ln>
          </p:spPr>
        </p:cxnSp>
        <p:cxnSp>
          <p:nvCxnSpPr>
            <p:cNvPr id="218" name="Google Shape;218;p28"/>
            <p:cNvCxnSpPr/>
            <p:nvPr/>
          </p:nvCxnSpPr>
          <p:spPr>
            <a:xfrm>
              <a:off x="3821600" y="2122119"/>
              <a:ext cx="1377000" cy="0"/>
            </a:xfrm>
            <a:prstGeom prst="straightConnector1">
              <a:avLst/>
            </a:prstGeom>
            <a:noFill/>
            <a:ln w="19050" cap="flat" cmpd="sng">
              <a:solidFill>
                <a:srgbClr val="466269"/>
              </a:solidFill>
              <a:prstDash val="solid"/>
              <a:round/>
              <a:headEnd type="none" w="med" len="med"/>
              <a:tailEnd type="none" w="med" len="med"/>
            </a:ln>
          </p:spPr>
        </p:cxnSp>
      </p:grpSp>
      <p:grpSp>
        <p:nvGrpSpPr>
          <p:cNvPr id="219" name="Google Shape;219;p28"/>
          <p:cNvGrpSpPr/>
          <p:nvPr/>
        </p:nvGrpSpPr>
        <p:grpSpPr>
          <a:xfrm>
            <a:off x="1797800" y="2116750"/>
            <a:ext cx="1377000" cy="1693200"/>
            <a:chOff x="3821600" y="2116750"/>
            <a:chExt cx="1377000" cy="1693200"/>
          </a:xfrm>
        </p:grpSpPr>
        <p:cxnSp>
          <p:nvCxnSpPr>
            <p:cNvPr id="220" name="Google Shape;220;p28"/>
            <p:cNvCxnSpPr/>
            <p:nvPr/>
          </p:nvCxnSpPr>
          <p:spPr>
            <a:xfrm>
              <a:off x="4510100" y="2116750"/>
              <a:ext cx="0" cy="1693200"/>
            </a:xfrm>
            <a:prstGeom prst="straightConnector1">
              <a:avLst/>
            </a:prstGeom>
            <a:noFill/>
            <a:ln w="19050" cap="flat" cmpd="sng">
              <a:solidFill>
                <a:srgbClr val="466269"/>
              </a:solidFill>
              <a:prstDash val="solid"/>
              <a:round/>
              <a:headEnd type="none" w="med" len="med"/>
              <a:tailEnd type="oval" w="med" len="med"/>
            </a:ln>
          </p:spPr>
        </p:cxnSp>
        <p:cxnSp>
          <p:nvCxnSpPr>
            <p:cNvPr id="221" name="Google Shape;221;p28"/>
            <p:cNvCxnSpPr/>
            <p:nvPr/>
          </p:nvCxnSpPr>
          <p:spPr>
            <a:xfrm>
              <a:off x="3821600" y="2122119"/>
              <a:ext cx="1377000" cy="0"/>
            </a:xfrm>
            <a:prstGeom prst="straightConnector1">
              <a:avLst/>
            </a:prstGeom>
            <a:noFill/>
            <a:ln w="19050" cap="flat" cmpd="sng">
              <a:solidFill>
                <a:srgbClr val="466269"/>
              </a:solidFill>
              <a:prstDash val="solid"/>
              <a:round/>
              <a:headEnd type="none" w="med" len="med"/>
              <a:tailEnd type="none" w="med" len="med"/>
            </a:ln>
          </p:spPr>
        </p:cxnSp>
      </p:grpSp>
      <p:grpSp>
        <p:nvGrpSpPr>
          <p:cNvPr id="222" name="Google Shape;222;p28"/>
          <p:cNvGrpSpPr/>
          <p:nvPr/>
        </p:nvGrpSpPr>
        <p:grpSpPr>
          <a:xfrm>
            <a:off x="5845400" y="2116750"/>
            <a:ext cx="1377000" cy="1685100"/>
            <a:chOff x="3821600" y="2116750"/>
            <a:chExt cx="1377000" cy="1685100"/>
          </a:xfrm>
        </p:grpSpPr>
        <p:cxnSp>
          <p:nvCxnSpPr>
            <p:cNvPr id="223" name="Google Shape;223;p28"/>
            <p:cNvCxnSpPr/>
            <p:nvPr/>
          </p:nvCxnSpPr>
          <p:spPr>
            <a:xfrm>
              <a:off x="4510100" y="2116750"/>
              <a:ext cx="0" cy="1685100"/>
            </a:xfrm>
            <a:prstGeom prst="straightConnector1">
              <a:avLst/>
            </a:prstGeom>
            <a:noFill/>
            <a:ln w="19050" cap="flat" cmpd="sng">
              <a:solidFill>
                <a:srgbClr val="466269"/>
              </a:solidFill>
              <a:prstDash val="solid"/>
              <a:round/>
              <a:headEnd type="none" w="med" len="med"/>
              <a:tailEnd type="oval" w="med" len="med"/>
            </a:ln>
          </p:spPr>
        </p:cxnSp>
        <p:cxnSp>
          <p:nvCxnSpPr>
            <p:cNvPr id="224" name="Google Shape;224;p28"/>
            <p:cNvCxnSpPr/>
            <p:nvPr/>
          </p:nvCxnSpPr>
          <p:spPr>
            <a:xfrm>
              <a:off x="3821600" y="2122119"/>
              <a:ext cx="1377000" cy="0"/>
            </a:xfrm>
            <a:prstGeom prst="straightConnector1">
              <a:avLst/>
            </a:prstGeom>
            <a:noFill/>
            <a:ln w="19050" cap="flat" cmpd="sng">
              <a:solidFill>
                <a:srgbClr val="466269"/>
              </a:solidFill>
              <a:prstDash val="solid"/>
              <a:round/>
              <a:headEnd type="none" w="med" len="med"/>
              <a:tailEnd type="none" w="med" len="med"/>
            </a:ln>
          </p:spPr>
        </p:cxnSp>
      </p:grpSp>
      <p:sp>
        <p:nvSpPr>
          <p:cNvPr id="225" name="Google Shape;225;p28"/>
          <p:cNvSpPr txBox="1"/>
          <p:nvPr/>
        </p:nvSpPr>
        <p:spPr>
          <a:xfrm>
            <a:off x="1702700" y="1360800"/>
            <a:ext cx="1567200" cy="756600"/>
          </a:xfrm>
          <a:prstGeom prst="rect">
            <a:avLst/>
          </a:prstGeom>
          <a:noFill/>
          <a:ln>
            <a:noFill/>
          </a:ln>
        </p:spPr>
        <p:txBody>
          <a:bodyPr spcFirstLastPara="1" wrap="square" lIns="91425" tIns="0" rIns="91425" bIns="0" anchor="b" anchorCtr="0">
            <a:noAutofit/>
          </a:bodyPr>
          <a:lstStyle/>
          <a:p>
            <a:pPr marL="0" lvl="0" indent="0" algn="ctr" rtl="0">
              <a:spcBef>
                <a:spcPts val="0"/>
              </a:spcBef>
              <a:spcAft>
                <a:spcPts val="1600"/>
              </a:spcAft>
              <a:buNone/>
            </a:pPr>
            <a:r>
              <a:rPr lang="en-US" sz="1200" dirty="0">
                <a:solidFill>
                  <a:srgbClr val="466269"/>
                </a:solidFill>
                <a:latin typeface="Abel"/>
                <a:ea typeface="Abel"/>
                <a:cs typeface="Abel"/>
                <a:sym typeface="Abel"/>
              </a:rPr>
              <a:t>INTRODUCTION</a:t>
            </a:r>
            <a:endParaRPr sz="1200" dirty="0">
              <a:solidFill>
                <a:srgbClr val="466269"/>
              </a:solidFill>
              <a:latin typeface="Abel"/>
              <a:ea typeface="Abel"/>
              <a:cs typeface="Abel"/>
              <a:sym typeface="Abel"/>
            </a:endParaRPr>
          </a:p>
        </p:txBody>
      </p:sp>
      <p:sp>
        <p:nvSpPr>
          <p:cNvPr id="226" name="Google Shape;226;p28"/>
          <p:cNvSpPr txBox="1"/>
          <p:nvPr/>
        </p:nvSpPr>
        <p:spPr>
          <a:xfrm>
            <a:off x="3726500" y="1360800"/>
            <a:ext cx="1567200" cy="756600"/>
          </a:xfrm>
          <a:prstGeom prst="rect">
            <a:avLst/>
          </a:prstGeom>
          <a:noFill/>
          <a:ln>
            <a:noFill/>
          </a:ln>
        </p:spPr>
        <p:txBody>
          <a:bodyPr spcFirstLastPara="1" wrap="square" lIns="91425" tIns="0" rIns="91425" bIns="0" anchor="b" anchorCtr="0">
            <a:noAutofit/>
          </a:bodyPr>
          <a:lstStyle/>
          <a:p>
            <a:pPr marL="0" lvl="0" indent="0" algn="ctr" rtl="0">
              <a:spcBef>
                <a:spcPts val="0"/>
              </a:spcBef>
              <a:spcAft>
                <a:spcPts val="1600"/>
              </a:spcAft>
              <a:buNone/>
            </a:pPr>
            <a:r>
              <a:rPr lang="en-US" sz="1200" dirty="0">
                <a:solidFill>
                  <a:srgbClr val="466269"/>
                </a:solidFill>
                <a:latin typeface="Abel"/>
                <a:ea typeface="Abel"/>
                <a:cs typeface="Abel"/>
                <a:sym typeface="Abel"/>
              </a:rPr>
              <a:t>L SYSTEM EXAMPLE CODES AND EXPLANATION</a:t>
            </a:r>
            <a:endParaRPr sz="1200" dirty="0">
              <a:solidFill>
                <a:srgbClr val="466269"/>
              </a:solidFill>
              <a:latin typeface="Abel"/>
              <a:ea typeface="Abel"/>
              <a:cs typeface="Abel"/>
              <a:sym typeface="Abel"/>
            </a:endParaRPr>
          </a:p>
        </p:txBody>
      </p:sp>
      <p:sp>
        <p:nvSpPr>
          <p:cNvPr id="227" name="Google Shape;227;p28"/>
          <p:cNvSpPr txBox="1"/>
          <p:nvPr/>
        </p:nvSpPr>
        <p:spPr>
          <a:xfrm>
            <a:off x="5706300" y="1360800"/>
            <a:ext cx="1655100" cy="756600"/>
          </a:xfrm>
          <a:prstGeom prst="rect">
            <a:avLst/>
          </a:prstGeom>
          <a:noFill/>
          <a:ln>
            <a:noFill/>
          </a:ln>
        </p:spPr>
        <p:txBody>
          <a:bodyPr spcFirstLastPara="1" wrap="square" lIns="91425" tIns="0" rIns="91425" bIns="0" anchor="b" anchorCtr="0">
            <a:noAutofit/>
          </a:bodyPr>
          <a:lstStyle/>
          <a:p>
            <a:pPr marL="0" lvl="0" indent="0" algn="ctr" rtl="0">
              <a:spcBef>
                <a:spcPts val="0"/>
              </a:spcBef>
              <a:spcAft>
                <a:spcPts val="1600"/>
              </a:spcAft>
              <a:buNone/>
            </a:pPr>
            <a:r>
              <a:rPr lang="en-US" sz="1200" dirty="0">
                <a:solidFill>
                  <a:srgbClr val="466269"/>
                </a:solidFill>
                <a:latin typeface="Abel"/>
                <a:ea typeface="Abel"/>
                <a:cs typeface="Abel"/>
                <a:sym typeface="Abel"/>
              </a:rPr>
              <a:t>APPLICATIONS</a:t>
            </a:r>
            <a:endParaRPr sz="1200" dirty="0">
              <a:solidFill>
                <a:srgbClr val="466269"/>
              </a:solidFill>
              <a:latin typeface="Abel"/>
              <a:ea typeface="Abel"/>
              <a:cs typeface="Abel"/>
              <a:sym typeface="Abel"/>
            </a:endParaRPr>
          </a:p>
        </p:txBody>
      </p:sp>
      <p:sp>
        <p:nvSpPr>
          <p:cNvPr id="228" name="Google Shape;228;p28"/>
          <p:cNvSpPr txBox="1">
            <a:spLocks noGrp="1"/>
          </p:cNvSpPr>
          <p:nvPr>
            <p:ph type="ctrTitle"/>
          </p:nvPr>
        </p:nvSpPr>
        <p:spPr>
          <a:xfrm>
            <a:off x="1420950" y="339400"/>
            <a:ext cx="6302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FEATURES OF THE TOPIC</a:t>
            </a:r>
            <a:endParaRPr/>
          </a:p>
        </p:txBody>
      </p:sp>
      <p:pic>
        <p:nvPicPr>
          <p:cNvPr id="229" name="Google Shape;229;p28"/>
          <p:cNvPicPr preferRelativeResize="0"/>
          <p:nvPr/>
        </p:nvPicPr>
        <p:blipFill>
          <a:blip r:embed="rId4">
            <a:alphaModFix/>
          </a:blip>
          <a:stretch>
            <a:fillRect/>
          </a:stretch>
        </p:blipFill>
        <p:spPr>
          <a:xfrm>
            <a:off x="7444375" y="1811325"/>
            <a:ext cx="815175" cy="1810500"/>
          </a:xfrm>
          <a:prstGeom prst="rect">
            <a:avLst/>
          </a:prstGeom>
          <a:noFill/>
          <a:ln>
            <a:noFill/>
          </a:ln>
        </p:spPr>
      </p:pic>
      <p:pic>
        <p:nvPicPr>
          <p:cNvPr id="230" name="Google Shape;230;p28"/>
          <p:cNvPicPr preferRelativeResize="0"/>
          <p:nvPr/>
        </p:nvPicPr>
        <p:blipFill>
          <a:blip r:embed="rId4">
            <a:alphaModFix/>
          </a:blip>
          <a:stretch>
            <a:fillRect/>
          </a:stretch>
        </p:blipFill>
        <p:spPr>
          <a:xfrm flipH="1">
            <a:off x="884450" y="3007125"/>
            <a:ext cx="815175" cy="1810500"/>
          </a:xfrm>
          <a:prstGeom prst="rect">
            <a:avLst/>
          </a:prstGeom>
          <a:noFill/>
          <a:ln>
            <a:noFill/>
          </a:ln>
        </p:spPr>
      </p:pic>
      <p:pic>
        <p:nvPicPr>
          <p:cNvPr id="231" name="Google Shape;231;p28"/>
          <p:cNvPicPr preferRelativeResize="0"/>
          <p:nvPr/>
        </p:nvPicPr>
        <p:blipFill>
          <a:blip r:embed="rId5">
            <a:alphaModFix/>
          </a:blip>
          <a:stretch>
            <a:fillRect/>
          </a:stretch>
        </p:blipFill>
        <p:spPr>
          <a:xfrm>
            <a:off x="488200" y="586400"/>
            <a:ext cx="659675" cy="385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4"/>
        <p:cNvGrpSpPr/>
        <p:nvPr/>
      </p:nvGrpSpPr>
      <p:grpSpPr>
        <a:xfrm>
          <a:off x="0" y="0"/>
          <a:ext cx="0" cy="0"/>
          <a:chOff x="0" y="0"/>
          <a:chExt cx="0" cy="0"/>
        </a:xfrm>
      </p:grpSpPr>
      <p:pic>
        <p:nvPicPr>
          <p:cNvPr id="116" name="Google Shape;116;p23"/>
          <p:cNvPicPr preferRelativeResize="0"/>
          <p:nvPr/>
        </p:nvPicPr>
        <p:blipFill rotWithShape="1">
          <a:blip r:embed="rId3">
            <a:alphaModFix/>
          </a:blip>
          <a:srcRect r="19034" b="13703"/>
          <a:stretch/>
        </p:blipFill>
        <p:spPr>
          <a:xfrm>
            <a:off x="6262275" y="2385166"/>
            <a:ext cx="2881727" cy="2755006"/>
          </a:xfrm>
          <a:prstGeom prst="rect">
            <a:avLst/>
          </a:prstGeom>
          <a:noFill/>
          <a:ln>
            <a:noFill/>
          </a:ln>
        </p:spPr>
      </p:pic>
      <p:pic>
        <p:nvPicPr>
          <p:cNvPr id="117" name="Google Shape;117;p23"/>
          <p:cNvPicPr preferRelativeResize="0"/>
          <p:nvPr/>
        </p:nvPicPr>
        <p:blipFill rotWithShape="1">
          <a:blip r:embed="rId4">
            <a:alphaModFix/>
          </a:blip>
          <a:srcRect l="29918" t="-15946" b="43692"/>
          <a:stretch/>
        </p:blipFill>
        <p:spPr>
          <a:xfrm>
            <a:off x="0" y="4641900"/>
            <a:ext cx="2554772" cy="501600"/>
          </a:xfrm>
          <a:prstGeom prst="rect">
            <a:avLst/>
          </a:prstGeom>
          <a:noFill/>
          <a:ln>
            <a:noFill/>
          </a:ln>
        </p:spPr>
      </p:pic>
      <p:pic>
        <p:nvPicPr>
          <p:cNvPr id="127" name="Google Shape;127;p23"/>
          <p:cNvPicPr preferRelativeResize="0"/>
          <p:nvPr/>
        </p:nvPicPr>
        <p:blipFill rotWithShape="1">
          <a:blip r:embed="rId5">
            <a:alphaModFix/>
          </a:blip>
          <a:srcRect l="2426" r="2426"/>
          <a:stretch/>
        </p:blipFill>
        <p:spPr>
          <a:xfrm rot="1341193" flipH="1">
            <a:off x="-64711" y="2642401"/>
            <a:ext cx="3258346" cy="2566722"/>
          </a:xfrm>
          <a:prstGeom prst="rect">
            <a:avLst/>
          </a:prstGeom>
          <a:noFill/>
          <a:ln>
            <a:noFill/>
          </a:ln>
        </p:spPr>
      </p:pic>
      <p:pic>
        <p:nvPicPr>
          <p:cNvPr id="128" name="Google Shape;128;p23"/>
          <p:cNvPicPr preferRelativeResize="0"/>
          <p:nvPr/>
        </p:nvPicPr>
        <p:blipFill rotWithShape="1">
          <a:blip r:embed="rId6">
            <a:alphaModFix/>
          </a:blip>
          <a:srcRect l="-8262" t="-11440" r="-8274" b="-11440"/>
          <a:stretch/>
        </p:blipFill>
        <p:spPr>
          <a:xfrm rot="10800000">
            <a:off x="5560920" y="3036434"/>
            <a:ext cx="998850" cy="615175"/>
          </a:xfrm>
          <a:prstGeom prst="rect">
            <a:avLst/>
          </a:prstGeom>
          <a:noFill/>
          <a:ln>
            <a:noFill/>
          </a:ln>
        </p:spPr>
      </p:pic>
      <p:pic>
        <p:nvPicPr>
          <p:cNvPr id="129" name="Google Shape;129;p23"/>
          <p:cNvPicPr preferRelativeResize="0"/>
          <p:nvPr/>
        </p:nvPicPr>
        <p:blipFill rotWithShape="1">
          <a:blip r:embed="rId6">
            <a:alphaModFix/>
          </a:blip>
          <a:srcRect l="-8262" t="-11440" r="-8274" b="-11440"/>
          <a:stretch/>
        </p:blipFill>
        <p:spPr>
          <a:xfrm rot="-668780">
            <a:off x="682150" y="560925"/>
            <a:ext cx="998850" cy="615175"/>
          </a:xfrm>
          <a:prstGeom prst="rect">
            <a:avLst/>
          </a:prstGeom>
          <a:noFill/>
          <a:ln>
            <a:noFill/>
          </a:ln>
        </p:spPr>
      </p:pic>
      <p:pic>
        <p:nvPicPr>
          <p:cNvPr id="136" name="Google Shape;136;p23"/>
          <p:cNvPicPr preferRelativeResize="0"/>
          <p:nvPr/>
        </p:nvPicPr>
        <p:blipFill>
          <a:blip r:embed="rId7">
            <a:alphaModFix/>
          </a:blip>
          <a:stretch>
            <a:fillRect/>
          </a:stretch>
        </p:blipFill>
        <p:spPr>
          <a:xfrm rot="4641979">
            <a:off x="5189639" y="3937925"/>
            <a:ext cx="443923" cy="985950"/>
          </a:xfrm>
          <a:prstGeom prst="rect">
            <a:avLst/>
          </a:prstGeom>
          <a:noFill/>
          <a:ln>
            <a:noFill/>
          </a:ln>
        </p:spPr>
      </p:pic>
      <p:sp>
        <p:nvSpPr>
          <p:cNvPr id="19" name="Rectangle 2">
            <a:extLst>
              <a:ext uri="{FF2B5EF4-FFF2-40B4-BE49-F238E27FC236}">
                <a16:creationId xmlns:a16="http://schemas.microsoft.com/office/drawing/2014/main" id="{34578A96-2D2D-42A8-AA6C-012D3C7B8637}"/>
              </a:ext>
            </a:extLst>
          </p:cNvPr>
          <p:cNvSpPr>
            <a:spLocks noChangeArrowheads="1"/>
          </p:cNvSpPr>
          <p:nvPr/>
        </p:nvSpPr>
        <p:spPr bwMode="auto">
          <a:xfrm>
            <a:off x="304666" y="1164323"/>
            <a:ext cx="4386509"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434A54"/>
                </a:solidFill>
                <a:effectLst/>
                <a:latin typeface="Verdana" panose="020B0604030504040204" pitchFamily="34" charset="0"/>
                <a:ea typeface="Calibri" panose="020F0502020204030204" pitchFamily="34" charset="0"/>
                <a:cs typeface="Times New Roman" panose="02020603050405020304" pitchFamily="18" charset="0"/>
              </a:rPr>
              <a:t>An L - System is a parallel string rewriting system. A string rewriting system consists of an initial string, called the seed/axiom, and a set of rules for specifying how the symbols in a string are rewritten as (replaced by) strings.</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5" name="Picture 24" descr="Nature of Code Chapter 8 image L-System generation sequence">
            <a:extLst>
              <a:ext uri="{FF2B5EF4-FFF2-40B4-BE49-F238E27FC236}">
                <a16:creationId xmlns:a16="http://schemas.microsoft.com/office/drawing/2014/main" id="{D20723EC-FB1A-4038-80AA-75B7EFCA7F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77979" y="1037185"/>
            <a:ext cx="3386526" cy="197007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3">
            <a:extLst>
              <a:ext uri="{FF2B5EF4-FFF2-40B4-BE49-F238E27FC236}">
                <a16:creationId xmlns:a16="http://schemas.microsoft.com/office/drawing/2014/main" id="{837494C3-6179-4B7A-B446-FED93DD3D97A}"/>
              </a:ext>
            </a:extLst>
          </p:cNvPr>
          <p:cNvSpPr>
            <a:spLocks noChangeArrowheads="1"/>
          </p:cNvSpPr>
          <p:nvPr/>
        </p:nvSpPr>
        <p:spPr bwMode="auto">
          <a:xfrm>
            <a:off x="2891933" y="3502123"/>
            <a:ext cx="3055257" cy="954107"/>
          </a:xfrm>
          <a:prstGeom prst="rect">
            <a:avLst/>
          </a:prstGeom>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Verdana" panose="020B0604030504040204" pitchFamily="34" charset="0"/>
                <a:ea typeface="Calibri" panose="020F0502020204030204" pitchFamily="34" charset="0"/>
                <a:cs typeface="Times New Roman" panose="02020603050405020304" pitchFamily="18" charset="0"/>
              </a:rPr>
              <a:t>Here, A is the seed or axiom.</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Verdana" panose="020B0604030504040204" pitchFamily="34" charset="0"/>
                <a:ea typeface="Calibri" panose="020F0502020204030204" pitchFamily="34" charset="0"/>
                <a:cs typeface="Times New Roman" panose="02020603050405020304" pitchFamily="18" charset="0"/>
              </a:rPr>
              <a:t>Rules are,</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Verdana" panose="020B0604030504040204" pitchFamily="34" charset="0"/>
                <a:ea typeface="Calibri" panose="020F0502020204030204" pitchFamily="34" charset="0"/>
                <a:cs typeface="Times New Roman" panose="02020603050405020304" pitchFamily="18" charset="0"/>
              </a:rPr>
              <a:t> A -&gt;AB </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Verdana" panose="020B0604030504040204" pitchFamily="34" charset="0"/>
                <a:ea typeface="Calibri" panose="020F0502020204030204" pitchFamily="34" charset="0"/>
                <a:cs typeface="Times New Roman" panose="02020603050405020304" pitchFamily="18" charset="0"/>
              </a:rPr>
              <a:t> B -&gt;A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5" name="Google Shape;143;p24">
            <a:extLst>
              <a:ext uri="{FF2B5EF4-FFF2-40B4-BE49-F238E27FC236}">
                <a16:creationId xmlns:a16="http://schemas.microsoft.com/office/drawing/2014/main" id="{9A537239-27A3-4758-9E17-910ABD85DB8E}"/>
              </a:ext>
            </a:extLst>
          </p:cNvPr>
          <p:cNvSpPr txBox="1">
            <a:spLocks noGrp="1"/>
          </p:cNvSpPr>
          <p:nvPr>
            <p:ph type="ctrTitle"/>
          </p:nvPr>
        </p:nvSpPr>
        <p:spPr>
          <a:xfrm>
            <a:off x="1232918" y="262089"/>
            <a:ext cx="6302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rgbClr val="466269"/>
                </a:solidFill>
              </a:rPr>
              <a:t>INTRODUCTION</a:t>
            </a:r>
            <a:endParaRPr dirty="0">
              <a:solidFill>
                <a:srgbClr val="466269"/>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40"/>
        <p:cNvGrpSpPr/>
        <p:nvPr/>
      </p:nvGrpSpPr>
      <p:grpSpPr>
        <a:xfrm>
          <a:off x="0" y="0"/>
          <a:ext cx="0" cy="0"/>
          <a:chOff x="0" y="0"/>
          <a:chExt cx="0" cy="0"/>
        </a:xfrm>
      </p:grpSpPr>
      <p:pic>
        <p:nvPicPr>
          <p:cNvPr id="141" name="Google Shape;141;p24"/>
          <p:cNvPicPr preferRelativeResize="0"/>
          <p:nvPr/>
        </p:nvPicPr>
        <p:blipFill rotWithShape="1">
          <a:blip r:embed="rId3">
            <a:alphaModFix/>
          </a:blip>
          <a:srcRect l="-6523" t="-7182" r="-6534" b="-7182"/>
          <a:stretch/>
        </p:blipFill>
        <p:spPr>
          <a:xfrm flipH="1">
            <a:off x="7290203" y="2263272"/>
            <a:ext cx="1039222" cy="631826"/>
          </a:xfrm>
          <a:prstGeom prst="rect">
            <a:avLst/>
          </a:prstGeom>
          <a:noFill/>
          <a:ln>
            <a:noFill/>
          </a:ln>
        </p:spPr>
      </p:pic>
      <p:sp>
        <p:nvSpPr>
          <p:cNvPr id="143" name="Google Shape;143;p24"/>
          <p:cNvSpPr txBox="1">
            <a:spLocks noGrp="1"/>
          </p:cNvSpPr>
          <p:nvPr>
            <p:ph type="ctrTitle"/>
          </p:nvPr>
        </p:nvSpPr>
        <p:spPr>
          <a:xfrm>
            <a:off x="1343750" y="203600"/>
            <a:ext cx="6302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rgbClr val="466269"/>
                </a:solidFill>
              </a:rPr>
              <a:t>OBJECTIVE OF THE PROJECT</a:t>
            </a:r>
            <a:endParaRPr dirty="0">
              <a:solidFill>
                <a:srgbClr val="466269"/>
              </a:solidFill>
            </a:endParaRPr>
          </a:p>
        </p:txBody>
      </p:sp>
      <p:pic>
        <p:nvPicPr>
          <p:cNvPr id="144" name="Google Shape;144;p24"/>
          <p:cNvPicPr preferRelativeResize="0"/>
          <p:nvPr/>
        </p:nvPicPr>
        <p:blipFill rotWithShape="1">
          <a:blip r:embed="rId4">
            <a:alphaModFix/>
          </a:blip>
          <a:srcRect l="-9482" t="-16507" r="-9494" b="-16507"/>
          <a:stretch/>
        </p:blipFill>
        <p:spPr>
          <a:xfrm rot="-5400000">
            <a:off x="6862025" y="1991788"/>
            <a:ext cx="566825" cy="518625"/>
          </a:xfrm>
          <a:prstGeom prst="rect">
            <a:avLst/>
          </a:prstGeom>
          <a:noFill/>
          <a:ln>
            <a:noFill/>
          </a:ln>
        </p:spPr>
      </p:pic>
      <p:pic>
        <p:nvPicPr>
          <p:cNvPr id="145" name="Google Shape;145;p24"/>
          <p:cNvPicPr preferRelativeResize="0"/>
          <p:nvPr/>
        </p:nvPicPr>
        <p:blipFill rotWithShape="1">
          <a:blip r:embed="rId4">
            <a:alphaModFix/>
          </a:blip>
          <a:srcRect l="16195" t="-16508" r="-9487" b="58236"/>
          <a:stretch/>
        </p:blipFill>
        <p:spPr>
          <a:xfrm rot="-5400000">
            <a:off x="6907800" y="1984775"/>
            <a:ext cx="304575" cy="155674"/>
          </a:xfrm>
          <a:prstGeom prst="rect">
            <a:avLst/>
          </a:prstGeom>
          <a:noFill/>
          <a:ln>
            <a:noFill/>
          </a:ln>
        </p:spPr>
      </p:pic>
      <p:pic>
        <p:nvPicPr>
          <p:cNvPr id="146" name="Google Shape;146;p24"/>
          <p:cNvPicPr preferRelativeResize="0"/>
          <p:nvPr/>
        </p:nvPicPr>
        <p:blipFill rotWithShape="1">
          <a:blip r:embed="rId5">
            <a:alphaModFix/>
          </a:blip>
          <a:srcRect l="-3466" t="-15946" b="32717"/>
          <a:stretch/>
        </p:blipFill>
        <p:spPr>
          <a:xfrm>
            <a:off x="5473300" y="4642841"/>
            <a:ext cx="3268173" cy="500660"/>
          </a:xfrm>
          <a:prstGeom prst="rect">
            <a:avLst/>
          </a:prstGeom>
          <a:noFill/>
          <a:ln>
            <a:noFill/>
          </a:ln>
        </p:spPr>
      </p:pic>
      <p:pic>
        <p:nvPicPr>
          <p:cNvPr id="147" name="Google Shape;147;p24"/>
          <p:cNvPicPr preferRelativeResize="0"/>
          <p:nvPr/>
        </p:nvPicPr>
        <p:blipFill rotWithShape="1">
          <a:blip r:embed="rId6">
            <a:alphaModFix/>
          </a:blip>
          <a:srcRect/>
          <a:stretch/>
        </p:blipFill>
        <p:spPr>
          <a:xfrm>
            <a:off x="6758077" y="1321200"/>
            <a:ext cx="1947111" cy="3550443"/>
          </a:xfrm>
          <a:prstGeom prst="rect">
            <a:avLst/>
          </a:prstGeom>
          <a:noFill/>
          <a:ln>
            <a:noFill/>
          </a:ln>
        </p:spPr>
      </p:pic>
      <p:pic>
        <p:nvPicPr>
          <p:cNvPr id="149" name="Google Shape;149;p24"/>
          <p:cNvPicPr preferRelativeResize="0"/>
          <p:nvPr/>
        </p:nvPicPr>
        <p:blipFill rotWithShape="1">
          <a:blip r:embed="rId4">
            <a:alphaModFix/>
          </a:blip>
          <a:srcRect l="16195" t="-16508" r="-9487" b="58236"/>
          <a:stretch/>
        </p:blipFill>
        <p:spPr>
          <a:xfrm rot="5400000" flipH="1">
            <a:off x="2604825" y="3513675"/>
            <a:ext cx="304575" cy="155674"/>
          </a:xfrm>
          <a:prstGeom prst="rect">
            <a:avLst/>
          </a:prstGeom>
          <a:noFill/>
          <a:ln>
            <a:noFill/>
          </a:ln>
        </p:spPr>
      </p:pic>
      <p:pic>
        <p:nvPicPr>
          <p:cNvPr id="150" name="Google Shape;150;p24"/>
          <p:cNvPicPr preferRelativeResize="0"/>
          <p:nvPr/>
        </p:nvPicPr>
        <p:blipFill rotWithShape="1">
          <a:blip r:embed="rId7">
            <a:alphaModFix/>
          </a:blip>
          <a:srcRect/>
          <a:stretch/>
        </p:blipFill>
        <p:spPr>
          <a:xfrm rot="10800000">
            <a:off x="953275" y="1085900"/>
            <a:ext cx="1304600" cy="1511475"/>
          </a:xfrm>
          <a:prstGeom prst="rect">
            <a:avLst/>
          </a:prstGeom>
          <a:noFill/>
          <a:ln>
            <a:noFill/>
          </a:ln>
        </p:spPr>
      </p:pic>
      <p:pic>
        <p:nvPicPr>
          <p:cNvPr id="151" name="Google Shape;151;p24"/>
          <p:cNvPicPr preferRelativeResize="0"/>
          <p:nvPr/>
        </p:nvPicPr>
        <p:blipFill rotWithShape="1">
          <a:blip r:embed="rId8">
            <a:alphaModFix/>
          </a:blip>
          <a:srcRect l="-8262" t="-11440" r="-8274" b="-11440"/>
          <a:stretch/>
        </p:blipFill>
        <p:spPr>
          <a:xfrm rot="10800000">
            <a:off x="6758075" y="396650"/>
            <a:ext cx="998850" cy="615175"/>
          </a:xfrm>
          <a:prstGeom prst="rect">
            <a:avLst/>
          </a:prstGeom>
          <a:noFill/>
          <a:ln>
            <a:noFill/>
          </a:ln>
        </p:spPr>
      </p:pic>
      <p:pic>
        <p:nvPicPr>
          <p:cNvPr id="152" name="Google Shape;152;p24"/>
          <p:cNvPicPr preferRelativeResize="0"/>
          <p:nvPr/>
        </p:nvPicPr>
        <p:blipFill rotWithShape="1">
          <a:blip r:embed="rId9">
            <a:alphaModFix/>
          </a:blip>
          <a:srcRect l="-9339" t="-12878" r="-9327" b="-12891"/>
          <a:stretch/>
        </p:blipFill>
        <p:spPr>
          <a:xfrm rot="10800000">
            <a:off x="6982251" y="1449725"/>
            <a:ext cx="663599" cy="665775"/>
          </a:xfrm>
          <a:prstGeom prst="rect">
            <a:avLst/>
          </a:prstGeom>
          <a:noFill/>
          <a:ln>
            <a:noFill/>
          </a:ln>
        </p:spPr>
      </p:pic>
      <p:pic>
        <p:nvPicPr>
          <p:cNvPr id="153" name="Google Shape;153;p24"/>
          <p:cNvPicPr preferRelativeResize="0"/>
          <p:nvPr/>
        </p:nvPicPr>
        <p:blipFill rotWithShape="1">
          <a:blip r:embed="rId7">
            <a:alphaModFix/>
          </a:blip>
          <a:srcRect t="29062" r="59483"/>
          <a:stretch/>
        </p:blipFill>
        <p:spPr>
          <a:xfrm rot="6035288">
            <a:off x="4343787" y="3467705"/>
            <a:ext cx="528575" cy="1072200"/>
          </a:xfrm>
          <a:prstGeom prst="rect">
            <a:avLst/>
          </a:prstGeom>
          <a:noFill/>
          <a:ln>
            <a:noFill/>
          </a:ln>
        </p:spPr>
      </p:pic>
      <p:sp>
        <p:nvSpPr>
          <p:cNvPr id="17" name="Rectangle 2">
            <a:extLst>
              <a:ext uri="{FF2B5EF4-FFF2-40B4-BE49-F238E27FC236}">
                <a16:creationId xmlns:a16="http://schemas.microsoft.com/office/drawing/2014/main" id="{169F524F-8036-4A04-8014-3141C1A514D2}"/>
              </a:ext>
            </a:extLst>
          </p:cNvPr>
          <p:cNvSpPr>
            <a:spLocks noChangeArrowheads="1"/>
          </p:cNvSpPr>
          <p:nvPr/>
        </p:nvSpPr>
        <p:spPr bwMode="auto">
          <a:xfrm>
            <a:off x="1334103" y="1049342"/>
            <a:ext cx="65479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434A54"/>
                </a:solidFill>
                <a:latin typeface="Verdana" panose="020B0604030504040204" pitchFamily="34" charset="0"/>
                <a:cs typeface="Times New Roman" panose="02020603050405020304" pitchFamily="18" charset="0"/>
              </a:rPr>
              <a:t>To create L systems using Processing software and UI</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99E93860-96DF-4B80-A06C-ADA2DADEE361}"/>
              </a:ext>
            </a:extLst>
          </p:cNvPr>
          <p:cNvPicPr>
            <a:picLocks noChangeAspect="1"/>
          </p:cNvPicPr>
          <p:nvPr/>
        </p:nvPicPr>
        <p:blipFill>
          <a:blip r:embed="rId10"/>
          <a:stretch>
            <a:fillRect/>
          </a:stretch>
        </p:blipFill>
        <p:spPr>
          <a:xfrm>
            <a:off x="2073037" y="1967688"/>
            <a:ext cx="4435196" cy="249479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35"/>
        <p:cNvGrpSpPr/>
        <p:nvPr/>
      </p:nvGrpSpPr>
      <p:grpSpPr>
        <a:xfrm>
          <a:off x="0" y="0"/>
          <a:ext cx="0" cy="0"/>
          <a:chOff x="0" y="0"/>
          <a:chExt cx="0" cy="0"/>
        </a:xfrm>
      </p:grpSpPr>
      <p:pic>
        <p:nvPicPr>
          <p:cNvPr id="247" name="Google Shape;247;p29"/>
          <p:cNvPicPr preferRelativeResize="0"/>
          <p:nvPr/>
        </p:nvPicPr>
        <p:blipFill rotWithShape="1">
          <a:blip r:embed="rId3">
            <a:alphaModFix/>
          </a:blip>
          <a:srcRect/>
          <a:stretch/>
        </p:blipFill>
        <p:spPr>
          <a:xfrm rot="10800000">
            <a:off x="814374" y="1243250"/>
            <a:ext cx="620951" cy="719425"/>
          </a:xfrm>
          <a:prstGeom prst="rect">
            <a:avLst/>
          </a:prstGeom>
          <a:noFill/>
          <a:ln>
            <a:noFill/>
          </a:ln>
        </p:spPr>
      </p:pic>
      <p:pic>
        <p:nvPicPr>
          <p:cNvPr id="248" name="Google Shape;248;p29"/>
          <p:cNvPicPr preferRelativeResize="0"/>
          <p:nvPr/>
        </p:nvPicPr>
        <p:blipFill rotWithShape="1">
          <a:blip r:embed="rId3">
            <a:alphaModFix/>
          </a:blip>
          <a:srcRect/>
          <a:stretch/>
        </p:blipFill>
        <p:spPr>
          <a:xfrm rot="10800000">
            <a:off x="7796075" y="1158875"/>
            <a:ext cx="934425" cy="1082625"/>
          </a:xfrm>
          <a:prstGeom prst="rect">
            <a:avLst/>
          </a:prstGeom>
          <a:noFill/>
          <a:ln>
            <a:noFill/>
          </a:ln>
        </p:spPr>
      </p:pic>
      <p:sp>
        <p:nvSpPr>
          <p:cNvPr id="32" name="Google Shape;143;p24">
            <a:extLst>
              <a:ext uri="{FF2B5EF4-FFF2-40B4-BE49-F238E27FC236}">
                <a16:creationId xmlns:a16="http://schemas.microsoft.com/office/drawing/2014/main" id="{4C9ABD97-B2CF-41D6-A827-168D2929DC46}"/>
              </a:ext>
            </a:extLst>
          </p:cNvPr>
          <p:cNvSpPr txBox="1">
            <a:spLocks/>
          </p:cNvSpPr>
          <p:nvPr/>
        </p:nvSpPr>
        <p:spPr>
          <a:xfrm>
            <a:off x="1343750" y="189423"/>
            <a:ext cx="63021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66269"/>
              </a:buClr>
              <a:buSzPts val="3600"/>
              <a:buFont typeface="Denk One"/>
              <a:buNone/>
              <a:defRPr sz="3600" b="0" i="0" u="none" strike="noStrike" cap="none">
                <a:solidFill>
                  <a:srgbClr val="466269"/>
                </a:solidFill>
                <a:latin typeface="Denk One"/>
                <a:ea typeface="Denk One"/>
                <a:cs typeface="Denk One"/>
                <a:sym typeface="Denk One"/>
              </a:defRPr>
            </a:lvl1pPr>
            <a:lvl2pPr marR="0" lvl="1" algn="ctr" rtl="0">
              <a:lnSpc>
                <a:spcPct val="100000"/>
              </a:lnSpc>
              <a:spcBef>
                <a:spcPts val="0"/>
              </a:spcBef>
              <a:spcAft>
                <a:spcPts val="0"/>
              </a:spcAft>
              <a:buClr>
                <a:srgbClr val="466269"/>
              </a:buClr>
              <a:buSzPts val="3600"/>
              <a:buFont typeface="Denk One"/>
              <a:buNone/>
              <a:defRPr sz="3600" b="0" i="0" u="none" strike="noStrike" cap="none">
                <a:solidFill>
                  <a:srgbClr val="466269"/>
                </a:solidFill>
                <a:latin typeface="Denk One"/>
                <a:ea typeface="Denk One"/>
                <a:cs typeface="Denk One"/>
                <a:sym typeface="Denk One"/>
              </a:defRPr>
            </a:lvl2pPr>
            <a:lvl3pPr marR="0" lvl="2" algn="ctr" rtl="0">
              <a:lnSpc>
                <a:spcPct val="100000"/>
              </a:lnSpc>
              <a:spcBef>
                <a:spcPts val="0"/>
              </a:spcBef>
              <a:spcAft>
                <a:spcPts val="0"/>
              </a:spcAft>
              <a:buClr>
                <a:srgbClr val="466269"/>
              </a:buClr>
              <a:buSzPts val="3600"/>
              <a:buFont typeface="Denk One"/>
              <a:buNone/>
              <a:defRPr sz="3600" b="0" i="0" u="none" strike="noStrike" cap="none">
                <a:solidFill>
                  <a:srgbClr val="466269"/>
                </a:solidFill>
                <a:latin typeface="Denk One"/>
                <a:ea typeface="Denk One"/>
                <a:cs typeface="Denk One"/>
                <a:sym typeface="Denk One"/>
              </a:defRPr>
            </a:lvl3pPr>
            <a:lvl4pPr marR="0" lvl="3" algn="ctr" rtl="0">
              <a:lnSpc>
                <a:spcPct val="100000"/>
              </a:lnSpc>
              <a:spcBef>
                <a:spcPts val="0"/>
              </a:spcBef>
              <a:spcAft>
                <a:spcPts val="0"/>
              </a:spcAft>
              <a:buClr>
                <a:srgbClr val="466269"/>
              </a:buClr>
              <a:buSzPts val="3600"/>
              <a:buFont typeface="Denk One"/>
              <a:buNone/>
              <a:defRPr sz="3600" b="0" i="0" u="none" strike="noStrike" cap="none">
                <a:solidFill>
                  <a:srgbClr val="466269"/>
                </a:solidFill>
                <a:latin typeface="Denk One"/>
                <a:ea typeface="Denk One"/>
                <a:cs typeface="Denk One"/>
                <a:sym typeface="Denk One"/>
              </a:defRPr>
            </a:lvl4pPr>
            <a:lvl5pPr marR="0" lvl="4" algn="ctr" rtl="0">
              <a:lnSpc>
                <a:spcPct val="100000"/>
              </a:lnSpc>
              <a:spcBef>
                <a:spcPts val="0"/>
              </a:spcBef>
              <a:spcAft>
                <a:spcPts val="0"/>
              </a:spcAft>
              <a:buClr>
                <a:srgbClr val="466269"/>
              </a:buClr>
              <a:buSzPts val="3600"/>
              <a:buFont typeface="Denk One"/>
              <a:buNone/>
              <a:defRPr sz="3600" b="0" i="0" u="none" strike="noStrike" cap="none">
                <a:solidFill>
                  <a:srgbClr val="466269"/>
                </a:solidFill>
                <a:latin typeface="Denk One"/>
                <a:ea typeface="Denk One"/>
                <a:cs typeface="Denk One"/>
                <a:sym typeface="Denk One"/>
              </a:defRPr>
            </a:lvl5pPr>
            <a:lvl6pPr marR="0" lvl="5" algn="ctr" rtl="0">
              <a:lnSpc>
                <a:spcPct val="100000"/>
              </a:lnSpc>
              <a:spcBef>
                <a:spcPts val="0"/>
              </a:spcBef>
              <a:spcAft>
                <a:spcPts val="0"/>
              </a:spcAft>
              <a:buClr>
                <a:srgbClr val="466269"/>
              </a:buClr>
              <a:buSzPts val="3600"/>
              <a:buFont typeface="Denk One"/>
              <a:buNone/>
              <a:defRPr sz="3600" b="0" i="0" u="none" strike="noStrike" cap="none">
                <a:solidFill>
                  <a:srgbClr val="466269"/>
                </a:solidFill>
                <a:latin typeface="Denk One"/>
                <a:ea typeface="Denk One"/>
                <a:cs typeface="Denk One"/>
                <a:sym typeface="Denk One"/>
              </a:defRPr>
            </a:lvl6pPr>
            <a:lvl7pPr marR="0" lvl="6" algn="ctr" rtl="0">
              <a:lnSpc>
                <a:spcPct val="100000"/>
              </a:lnSpc>
              <a:spcBef>
                <a:spcPts val="0"/>
              </a:spcBef>
              <a:spcAft>
                <a:spcPts val="0"/>
              </a:spcAft>
              <a:buClr>
                <a:srgbClr val="466269"/>
              </a:buClr>
              <a:buSzPts val="3600"/>
              <a:buFont typeface="Denk One"/>
              <a:buNone/>
              <a:defRPr sz="3600" b="0" i="0" u="none" strike="noStrike" cap="none">
                <a:solidFill>
                  <a:srgbClr val="466269"/>
                </a:solidFill>
                <a:latin typeface="Denk One"/>
                <a:ea typeface="Denk One"/>
                <a:cs typeface="Denk One"/>
                <a:sym typeface="Denk One"/>
              </a:defRPr>
            </a:lvl7pPr>
            <a:lvl8pPr marR="0" lvl="7" algn="ctr" rtl="0">
              <a:lnSpc>
                <a:spcPct val="100000"/>
              </a:lnSpc>
              <a:spcBef>
                <a:spcPts val="0"/>
              </a:spcBef>
              <a:spcAft>
                <a:spcPts val="0"/>
              </a:spcAft>
              <a:buClr>
                <a:srgbClr val="466269"/>
              </a:buClr>
              <a:buSzPts val="3600"/>
              <a:buFont typeface="Denk One"/>
              <a:buNone/>
              <a:defRPr sz="3600" b="0" i="0" u="none" strike="noStrike" cap="none">
                <a:solidFill>
                  <a:srgbClr val="466269"/>
                </a:solidFill>
                <a:latin typeface="Denk One"/>
                <a:ea typeface="Denk One"/>
                <a:cs typeface="Denk One"/>
                <a:sym typeface="Denk One"/>
              </a:defRPr>
            </a:lvl8pPr>
            <a:lvl9pPr marR="0" lvl="8" algn="ctr" rtl="0">
              <a:lnSpc>
                <a:spcPct val="100000"/>
              </a:lnSpc>
              <a:spcBef>
                <a:spcPts val="0"/>
              </a:spcBef>
              <a:spcAft>
                <a:spcPts val="0"/>
              </a:spcAft>
              <a:buClr>
                <a:srgbClr val="466269"/>
              </a:buClr>
              <a:buSzPts val="3600"/>
              <a:buFont typeface="Denk One"/>
              <a:buNone/>
              <a:defRPr sz="3600" b="0" i="0" u="none" strike="noStrike" cap="none">
                <a:solidFill>
                  <a:srgbClr val="466269"/>
                </a:solidFill>
                <a:latin typeface="Denk One"/>
                <a:ea typeface="Denk One"/>
                <a:cs typeface="Denk One"/>
                <a:sym typeface="Denk One"/>
              </a:defRPr>
            </a:lvl9pPr>
          </a:lstStyle>
          <a:p>
            <a:r>
              <a:rPr lang="en-US" dirty="0"/>
              <a:t>L SYSTEM EXAMPLE 1</a:t>
            </a:r>
          </a:p>
        </p:txBody>
      </p:sp>
      <p:sp>
        <p:nvSpPr>
          <p:cNvPr id="34" name="TextBox 33">
            <a:extLst>
              <a:ext uri="{FF2B5EF4-FFF2-40B4-BE49-F238E27FC236}">
                <a16:creationId xmlns:a16="http://schemas.microsoft.com/office/drawing/2014/main" id="{285EA3AD-6DA4-4698-A5C2-DF007376F43B}"/>
              </a:ext>
            </a:extLst>
          </p:cNvPr>
          <p:cNvSpPr txBox="1"/>
          <p:nvPr/>
        </p:nvSpPr>
        <p:spPr>
          <a:xfrm>
            <a:off x="507510" y="781400"/>
            <a:ext cx="4653516" cy="523220"/>
          </a:xfrm>
          <a:prstGeom prst="rect">
            <a:avLst/>
          </a:prstGeom>
          <a:noFill/>
        </p:spPr>
        <p:txBody>
          <a:bodyPr wrap="square">
            <a:spAutoFit/>
          </a:bodyPr>
          <a:lstStyle/>
          <a:p>
            <a:r>
              <a:rPr lang="en-US" sz="1400" b="0" i="0" u="none" strike="noStrike" baseline="0" dirty="0">
                <a:solidFill>
                  <a:srgbClr val="000000"/>
                </a:solidFill>
                <a:latin typeface="Verdana" panose="020B0604030504040204" pitchFamily="34" charset="0"/>
              </a:rPr>
              <a:t>Axiom : F </a:t>
            </a:r>
          </a:p>
          <a:p>
            <a:r>
              <a:rPr lang="en-US" sz="1400" b="0" i="0" u="none" strike="noStrike" baseline="0" dirty="0">
                <a:solidFill>
                  <a:srgbClr val="000000"/>
                </a:solidFill>
                <a:latin typeface="Verdana" panose="020B0604030504040204" pitchFamily="34" charset="0"/>
              </a:rPr>
              <a:t>Rules: F -&gt; FF+[+F-F-F]-[-F+F+F] </a:t>
            </a:r>
            <a:endParaRPr lang="en-US" dirty="0"/>
          </a:p>
        </p:txBody>
      </p:sp>
      <p:pic>
        <p:nvPicPr>
          <p:cNvPr id="15" name="Picture 14">
            <a:extLst>
              <a:ext uri="{FF2B5EF4-FFF2-40B4-BE49-F238E27FC236}">
                <a16:creationId xmlns:a16="http://schemas.microsoft.com/office/drawing/2014/main" id="{C2246FFA-7900-4156-95BD-68420AFC0630}"/>
              </a:ext>
            </a:extLst>
          </p:cNvPr>
          <p:cNvPicPr>
            <a:picLocks noChangeAspect="1"/>
          </p:cNvPicPr>
          <p:nvPr/>
        </p:nvPicPr>
        <p:blipFill rotWithShape="1">
          <a:blip r:embed="rId4"/>
          <a:srcRect r="12436"/>
          <a:stretch/>
        </p:blipFill>
        <p:spPr>
          <a:xfrm>
            <a:off x="507510" y="1381040"/>
            <a:ext cx="3695895" cy="2232148"/>
          </a:xfrm>
          <a:prstGeom prst="rect">
            <a:avLst/>
          </a:prstGeom>
        </p:spPr>
      </p:pic>
      <p:pic>
        <p:nvPicPr>
          <p:cNvPr id="16" name="Picture 15">
            <a:extLst>
              <a:ext uri="{FF2B5EF4-FFF2-40B4-BE49-F238E27FC236}">
                <a16:creationId xmlns:a16="http://schemas.microsoft.com/office/drawing/2014/main" id="{15AE677C-DB31-436F-B802-5C7DDE12D0D7}"/>
              </a:ext>
            </a:extLst>
          </p:cNvPr>
          <p:cNvPicPr>
            <a:picLocks noChangeAspect="1"/>
          </p:cNvPicPr>
          <p:nvPr/>
        </p:nvPicPr>
        <p:blipFill>
          <a:blip r:embed="rId5"/>
          <a:stretch>
            <a:fillRect/>
          </a:stretch>
        </p:blipFill>
        <p:spPr>
          <a:xfrm>
            <a:off x="356303" y="3756837"/>
            <a:ext cx="4012126" cy="1183063"/>
          </a:xfrm>
          <a:prstGeom prst="rect">
            <a:avLst/>
          </a:prstGeom>
        </p:spPr>
      </p:pic>
      <p:sp>
        <p:nvSpPr>
          <p:cNvPr id="38" name="TextBox 37">
            <a:extLst>
              <a:ext uri="{FF2B5EF4-FFF2-40B4-BE49-F238E27FC236}">
                <a16:creationId xmlns:a16="http://schemas.microsoft.com/office/drawing/2014/main" id="{EF5ED947-A1E0-48F8-BD09-25E4EDAC20BD}"/>
              </a:ext>
            </a:extLst>
          </p:cNvPr>
          <p:cNvSpPr txBox="1"/>
          <p:nvPr/>
        </p:nvSpPr>
        <p:spPr>
          <a:xfrm>
            <a:off x="4368429" y="1602963"/>
            <a:ext cx="4653516" cy="3139321"/>
          </a:xfrm>
          <a:prstGeom prst="rect">
            <a:avLst/>
          </a:prstGeom>
          <a:noFill/>
        </p:spPr>
        <p:txBody>
          <a:bodyPr wrap="square">
            <a:spAutoFit/>
          </a:bodyPr>
          <a:lstStyle/>
          <a:p>
            <a:r>
              <a:rPr lang="en-US" sz="1100" b="0" i="0" u="none" strike="noStrike" baseline="0" dirty="0">
                <a:solidFill>
                  <a:srgbClr val="000000"/>
                </a:solidFill>
                <a:latin typeface="Verdana" panose="020B0604030504040204" pitchFamily="34" charset="0"/>
              </a:rPr>
              <a:t>Here, we are importing the packages that we require for the UI (User Interface) and plotting the L – system. </a:t>
            </a:r>
          </a:p>
          <a:p>
            <a:endParaRPr lang="en-US" sz="1100" b="0" i="0" u="none" strike="noStrike" baseline="0" dirty="0">
              <a:solidFill>
                <a:srgbClr val="000000"/>
              </a:solidFill>
              <a:latin typeface="Verdana" panose="020B0604030504040204" pitchFamily="34" charset="0"/>
            </a:endParaRPr>
          </a:p>
          <a:p>
            <a:r>
              <a:rPr lang="en-US" sz="1100" b="0" i="0" u="none" strike="noStrike" baseline="0" dirty="0">
                <a:solidFill>
                  <a:srgbClr val="000000"/>
                </a:solidFill>
                <a:latin typeface="Verdana" panose="020B0604030504040204" pitchFamily="34" charset="0"/>
              </a:rPr>
              <a:t>The variable </a:t>
            </a:r>
            <a:r>
              <a:rPr lang="en-US" sz="1100" b="0" i="0" u="none" strike="noStrike" baseline="0" dirty="0" err="1">
                <a:solidFill>
                  <a:srgbClr val="000000"/>
                </a:solidFill>
                <a:latin typeface="Verdana" panose="020B0604030504040204" pitchFamily="34" charset="0"/>
              </a:rPr>
              <a:t>lastString</a:t>
            </a:r>
            <a:r>
              <a:rPr lang="en-US" sz="1100" b="0" i="0" u="none" strike="noStrike" baseline="0" dirty="0">
                <a:solidFill>
                  <a:srgbClr val="000000"/>
                </a:solidFill>
                <a:latin typeface="Verdana" panose="020B0604030504040204" pitchFamily="34" charset="0"/>
              </a:rPr>
              <a:t> is to store the current string and given as input to generate the next string. </a:t>
            </a:r>
          </a:p>
          <a:p>
            <a:endParaRPr lang="en-US" sz="1100" b="0" i="0" u="none" strike="noStrike" baseline="0" dirty="0">
              <a:solidFill>
                <a:srgbClr val="000000"/>
              </a:solidFill>
              <a:latin typeface="Verdana" panose="020B0604030504040204" pitchFamily="34" charset="0"/>
            </a:endParaRPr>
          </a:p>
          <a:p>
            <a:r>
              <a:rPr lang="en-US" sz="1100" b="0" i="0" u="none" strike="noStrike" baseline="0" dirty="0" err="1">
                <a:solidFill>
                  <a:srgbClr val="000000"/>
                </a:solidFill>
                <a:latin typeface="Verdana" panose="020B0604030504040204" pitchFamily="34" charset="0"/>
              </a:rPr>
              <a:t>cwidth</a:t>
            </a:r>
            <a:r>
              <a:rPr lang="en-US" sz="1100" b="0" i="0" u="none" strike="noStrike" baseline="0" dirty="0">
                <a:solidFill>
                  <a:srgbClr val="000000"/>
                </a:solidFill>
                <a:latin typeface="Verdana" panose="020B0604030504040204" pitchFamily="34" charset="0"/>
              </a:rPr>
              <a:t> and </a:t>
            </a:r>
            <a:r>
              <a:rPr lang="en-US" sz="1100" b="0" i="0" u="none" strike="noStrike" baseline="0" dirty="0" err="1">
                <a:solidFill>
                  <a:srgbClr val="000000"/>
                </a:solidFill>
                <a:latin typeface="Verdana" panose="020B0604030504040204" pitchFamily="34" charset="0"/>
              </a:rPr>
              <a:t>cheight</a:t>
            </a:r>
            <a:r>
              <a:rPr lang="en-US" sz="1100" b="0" i="0" u="none" strike="noStrike" baseline="0" dirty="0">
                <a:solidFill>
                  <a:srgbClr val="000000"/>
                </a:solidFill>
                <a:latin typeface="Verdana" panose="020B0604030504040204" pitchFamily="34" charset="0"/>
              </a:rPr>
              <a:t> are the dimensions of the canvas where the L-system is going to be plotted. </a:t>
            </a:r>
          </a:p>
          <a:p>
            <a:endParaRPr lang="en-US" sz="1100" b="0" i="0" u="none" strike="noStrike" baseline="0" dirty="0">
              <a:solidFill>
                <a:srgbClr val="000000"/>
              </a:solidFill>
              <a:latin typeface="Verdana" panose="020B0604030504040204" pitchFamily="34" charset="0"/>
            </a:endParaRPr>
          </a:p>
          <a:p>
            <a:r>
              <a:rPr lang="en-US" sz="1100" b="0" i="0" u="none" strike="noStrike" baseline="0" dirty="0">
                <a:solidFill>
                  <a:srgbClr val="000000"/>
                </a:solidFill>
                <a:latin typeface="Verdana" panose="020B0604030504040204" pitchFamily="34" charset="0"/>
              </a:rPr>
              <a:t>Current is the initial point or coordinates (here, on the x axis, at </a:t>
            </a:r>
            <a:r>
              <a:rPr lang="en-US" sz="1100" b="0" i="0" u="none" strike="noStrike" baseline="0" dirty="0" err="1">
                <a:solidFill>
                  <a:srgbClr val="000000"/>
                </a:solidFill>
                <a:latin typeface="Verdana" panose="020B0604030504040204" pitchFamily="34" charset="0"/>
              </a:rPr>
              <a:t>cwidth</a:t>
            </a:r>
            <a:r>
              <a:rPr lang="en-US" sz="1100" b="0" i="0" u="none" strike="noStrike" baseline="0" dirty="0">
                <a:solidFill>
                  <a:srgbClr val="000000"/>
                </a:solidFill>
                <a:latin typeface="Verdana" panose="020B0604030504040204" pitchFamily="34" charset="0"/>
              </a:rPr>
              <a:t>/2 location). </a:t>
            </a:r>
          </a:p>
          <a:p>
            <a:endParaRPr lang="en-US" sz="1100" b="0" i="0" u="none" strike="noStrike" baseline="0" dirty="0">
              <a:solidFill>
                <a:srgbClr val="000000"/>
              </a:solidFill>
              <a:latin typeface="Verdana" panose="020B0604030504040204" pitchFamily="34" charset="0"/>
            </a:endParaRPr>
          </a:p>
          <a:p>
            <a:r>
              <a:rPr lang="en-US" sz="1100" b="0" i="0" u="none" strike="noStrike" baseline="0" dirty="0" err="1">
                <a:solidFill>
                  <a:srgbClr val="000000"/>
                </a:solidFill>
                <a:latin typeface="Verdana" panose="020B0604030504040204" pitchFamily="34" charset="0"/>
              </a:rPr>
              <a:t>currDir</a:t>
            </a:r>
            <a:r>
              <a:rPr lang="en-US" sz="1100" b="0" i="0" u="none" strike="noStrike" baseline="0" dirty="0">
                <a:solidFill>
                  <a:srgbClr val="000000"/>
                </a:solidFill>
                <a:latin typeface="Verdana" panose="020B0604030504040204" pitchFamily="34" charset="0"/>
              </a:rPr>
              <a:t> is the direction it is facing at the moment. </a:t>
            </a:r>
          </a:p>
          <a:p>
            <a:endParaRPr lang="en-US" sz="1100" b="0" i="0" u="none" strike="noStrike" baseline="0" dirty="0">
              <a:solidFill>
                <a:srgbClr val="000000"/>
              </a:solidFill>
              <a:latin typeface="Verdana" panose="020B0604030504040204" pitchFamily="34" charset="0"/>
            </a:endParaRPr>
          </a:p>
          <a:p>
            <a:r>
              <a:rPr lang="en-US" sz="1100" b="0" i="0" u="none" strike="noStrike" baseline="0" dirty="0" err="1">
                <a:solidFill>
                  <a:srgbClr val="000000"/>
                </a:solidFill>
                <a:latin typeface="Verdana" panose="020B0604030504040204" pitchFamily="34" charset="0"/>
              </a:rPr>
              <a:t>deltaAngle</a:t>
            </a:r>
            <a:r>
              <a:rPr lang="en-US" sz="1100" b="0" i="0" u="none" strike="noStrike" baseline="0" dirty="0">
                <a:solidFill>
                  <a:srgbClr val="000000"/>
                </a:solidFill>
                <a:latin typeface="Verdana" panose="020B0604030504040204" pitchFamily="34" charset="0"/>
              </a:rPr>
              <a:t> is the rotation angle in radians. </a:t>
            </a:r>
          </a:p>
          <a:p>
            <a:endParaRPr lang="en-US" sz="1100" b="0" i="0" u="none" strike="noStrike" baseline="0" dirty="0">
              <a:solidFill>
                <a:srgbClr val="000000"/>
              </a:solidFill>
              <a:latin typeface="Verdana" panose="020B0604030504040204" pitchFamily="34" charset="0"/>
            </a:endParaRPr>
          </a:p>
          <a:p>
            <a:r>
              <a:rPr lang="en-US" sz="1100" b="0" i="0" u="none" strike="noStrike" baseline="0" dirty="0" err="1">
                <a:solidFill>
                  <a:srgbClr val="000000"/>
                </a:solidFill>
                <a:latin typeface="Verdana" panose="020B0604030504040204" pitchFamily="34" charset="0"/>
              </a:rPr>
              <a:t>linelen</a:t>
            </a:r>
            <a:r>
              <a:rPr lang="en-US" sz="1100" b="0" i="0" u="none" strike="noStrike" baseline="0" dirty="0">
                <a:solidFill>
                  <a:srgbClr val="000000"/>
                </a:solidFill>
                <a:latin typeface="Verdana" panose="020B0604030504040204" pitchFamily="34" charset="0"/>
              </a:rPr>
              <a:t> is the length of the line drawn (set to 200 in the beginning). </a:t>
            </a:r>
            <a:endParaRPr lang="en-US" sz="1100" dirty="0"/>
          </a:p>
        </p:txBody>
      </p:sp>
      <p:sp>
        <p:nvSpPr>
          <p:cNvPr id="40" name="TextBox 39">
            <a:extLst>
              <a:ext uri="{FF2B5EF4-FFF2-40B4-BE49-F238E27FC236}">
                <a16:creationId xmlns:a16="http://schemas.microsoft.com/office/drawing/2014/main" id="{8B52D6D8-5F3E-4D47-8D6E-A598F2889C64}"/>
              </a:ext>
            </a:extLst>
          </p:cNvPr>
          <p:cNvSpPr txBox="1"/>
          <p:nvPr/>
        </p:nvSpPr>
        <p:spPr>
          <a:xfrm>
            <a:off x="4259066" y="992126"/>
            <a:ext cx="4572000" cy="307777"/>
          </a:xfrm>
          <a:prstGeom prst="rect">
            <a:avLst/>
          </a:prstGeom>
          <a:noFill/>
        </p:spPr>
        <p:txBody>
          <a:bodyPr wrap="square">
            <a:spAutoFit/>
          </a:bodyPr>
          <a:lstStyle/>
          <a:p>
            <a:r>
              <a:rPr lang="en-US" sz="1400" b="1" i="1" u="none" strike="noStrike" baseline="0" dirty="0">
                <a:solidFill>
                  <a:srgbClr val="000000"/>
                </a:solidFill>
                <a:latin typeface="Verdana" panose="020B0604030504040204" pitchFamily="34" charset="0"/>
              </a:rPr>
              <a:t>Initialization and importing of Packages: </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35"/>
        <p:cNvGrpSpPr/>
        <p:nvPr/>
      </p:nvGrpSpPr>
      <p:grpSpPr>
        <a:xfrm>
          <a:off x="0" y="0"/>
          <a:ext cx="0" cy="0"/>
          <a:chOff x="0" y="0"/>
          <a:chExt cx="0" cy="0"/>
        </a:xfrm>
      </p:grpSpPr>
      <p:pic>
        <p:nvPicPr>
          <p:cNvPr id="247" name="Google Shape;247;p29"/>
          <p:cNvPicPr preferRelativeResize="0"/>
          <p:nvPr/>
        </p:nvPicPr>
        <p:blipFill rotWithShape="1">
          <a:blip r:embed="rId3">
            <a:alphaModFix/>
          </a:blip>
          <a:srcRect/>
          <a:stretch/>
        </p:blipFill>
        <p:spPr>
          <a:xfrm rot="10800000">
            <a:off x="814374" y="1243250"/>
            <a:ext cx="620951" cy="719425"/>
          </a:xfrm>
          <a:prstGeom prst="rect">
            <a:avLst/>
          </a:prstGeom>
          <a:noFill/>
          <a:ln>
            <a:noFill/>
          </a:ln>
        </p:spPr>
      </p:pic>
      <p:pic>
        <p:nvPicPr>
          <p:cNvPr id="248" name="Google Shape;248;p29"/>
          <p:cNvPicPr preferRelativeResize="0"/>
          <p:nvPr/>
        </p:nvPicPr>
        <p:blipFill rotWithShape="1">
          <a:blip r:embed="rId3">
            <a:alphaModFix/>
          </a:blip>
          <a:srcRect/>
          <a:stretch/>
        </p:blipFill>
        <p:spPr>
          <a:xfrm rot="10800000">
            <a:off x="7796075" y="1158875"/>
            <a:ext cx="934425" cy="1082625"/>
          </a:xfrm>
          <a:prstGeom prst="rect">
            <a:avLst/>
          </a:prstGeom>
          <a:noFill/>
          <a:ln>
            <a:noFill/>
          </a:ln>
        </p:spPr>
      </p:pic>
      <p:pic>
        <p:nvPicPr>
          <p:cNvPr id="2" name="Picture 1">
            <a:extLst>
              <a:ext uri="{FF2B5EF4-FFF2-40B4-BE49-F238E27FC236}">
                <a16:creationId xmlns:a16="http://schemas.microsoft.com/office/drawing/2014/main" id="{4A5B5066-E986-41BC-B110-B4BDC9DAB946}"/>
              </a:ext>
            </a:extLst>
          </p:cNvPr>
          <p:cNvPicPr>
            <a:picLocks noChangeAspect="1"/>
          </p:cNvPicPr>
          <p:nvPr/>
        </p:nvPicPr>
        <p:blipFill>
          <a:blip r:embed="rId4"/>
          <a:stretch>
            <a:fillRect/>
          </a:stretch>
        </p:blipFill>
        <p:spPr>
          <a:xfrm>
            <a:off x="311352" y="220645"/>
            <a:ext cx="5021472" cy="1713677"/>
          </a:xfrm>
          <a:prstGeom prst="rect">
            <a:avLst/>
          </a:prstGeom>
        </p:spPr>
      </p:pic>
      <p:pic>
        <p:nvPicPr>
          <p:cNvPr id="3" name="Picture 2">
            <a:extLst>
              <a:ext uri="{FF2B5EF4-FFF2-40B4-BE49-F238E27FC236}">
                <a16:creationId xmlns:a16="http://schemas.microsoft.com/office/drawing/2014/main" id="{0E2B2BF2-F1B3-496F-B675-FC43FCF4C091}"/>
              </a:ext>
            </a:extLst>
          </p:cNvPr>
          <p:cNvPicPr>
            <a:picLocks noChangeAspect="1"/>
          </p:cNvPicPr>
          <p:nvPr/>
        </p:nvPicPr>
        <p:blipFill rotWithShape="1">
          <a:blip r:embed="rId5"/>
          <a:srcRect r="11151"/>
          <a:stretch/>
        </p:blipFill>
        <p:spPr>
          <a:xfrm>
            <a:off x="203083" y="2022633"/>
            <a:ext cx="4190573" cy="2557882"/>
          </a:xfrm>
          <a:prstGeom prst="rect">
            <a:avLst/>
          </a:prstGeom>
        </p:spPr>
      </p:pic>
      <p:sp>
        <p:nvSpPr>
          <p:cNvPr id="13" name="TextBox 12">
            <a:extLst>
              <a:ext uri="{FF2B5EF4-FFF2-40B4-BE49-F238E27FC236}">
                <a16:creationId xmlns:a16="http://schemas.microsoft.com/office/drawing/2014/main" id="{027F3157-418B-4DF1-B0C2-A9B614D69E01}"/>
              </a:ext>
            </a:extLst>
          </p:cNvPr>
          <p:cNvSpPr txBox="1"/>
          <p:nvPr/>
        </p:nvSpPr>
        <p:spPr>
          <a:xfrm>
            <a:off x="4393656" y="880500"/>
            <a:ext cx="4572000" cy="3539430"/>
          </a:xfrm>
          <a:prstGeom prst="rect">
            <a:avLst/>
          </a:prstGeom>
          <a:noFill/>
        </p:spPr>
        <p:txBody>
          <a:bodyPr wrap="square">
            <a:spAutoFit/>
          </a:bodyPr>
          <a:lstStyle/>
          <a:p>
            <a:r>
              <a:rPr lang="en-US" sz="1400" b="0" i="0" u="none" strike="noStrike" baseline="0" dirty="0">
                <a:solidFill>
                  <a:srgbClr val="000000"/>
                </a:solidFill>
                <a:latin typeface="Verdana" panose="020B0604030504040204" pitchFamily="34" charset="0"/>
              </a:rPr>
              <a:t>A dictionary with the rules for the L-system is created. The size of line is made smaller in every iteration. The current coordinates and direction are re initialized to begin from the same place. </a:t>
            </a:r>
          </a:p>
          <a:p>
            <a:endParaRPr lang="en-US" sz="1400" b="0" i="0" u="none" strike="noStrike" baseline="0" dirty="0">
              <a:solidFill>
                <a:srgbClr val="000000"/>
              </a:solidFill>
              <a:latin typeface="Verdana" panose="020B0604030504040204" pitchFamily="34" charset="0"/>
            </a:endParaRPr>
          </a:p>
          <a:p>
            <a:r>
              <a:rPr lang="en-US" sz="1400" b="0" i="0" u="none" strike="noStrike" baseline="0" dirty="0">
                <a:solidFill>
                  <a:srgbClr val="000000"/>
                </a:solidFill>
                <a:latin typeface="Verdana" panose="020B0604030504040204" pitchFamily="34" charset="0"/>
              </a:rPr>
              <a:t>If the </a:t>
            </a:r>
            <a:r>
              <a:rPr lang="en-US" sz="1400" b="0" i="0" u="none" strike="noStrike" baseline="0" dirty="0" err="1">
                <a:solidFill>
                  <a:srgbClr val="000000"/>
                </a:solidFill>
                <a:latin typeface="Verdana" panose="020B0604030504040204" pitchFamily="34" charset="0"/>
              </a:rPr>
              <a:t>laststring</a:t>
            </a:r>
            <a:r>
              <a:rPr lang="en-US" sz="1400" b="0" i="0" u="none" strike="noStrike" baseline="0" dirty="0">
                <a:solidFill>
                  <a:srgbClr val="000000"/>
                </a:solidFill>
                <a:latin typeface="Verdana" panose="020B0604030504040204" pitchFamily="34" charset="0"/>
              </a:rPr>
              <a:t> is not empty, using a for loop, we split the string into individual substrings and based on the rules, we append the result to the </a:t>
            </a:r>
            <a:r>
              <a:rPr lang="en-US" sz="1400" b="0" i="0" u="none" strike="noStrike" baseline="0" dirty="0" err="1">
                <a:solidFill>
                  <a:srgbClr val="000000"/>
                </a:solidFill>
                <a:latin typeface="Verdana" panose="020B0604030504040204" pitchFamily="34" charset="0"/>
              </a:rPr>
              <a:t>nextstring</a:t>
            </a:r>
            <a:r>
              <a:rPr lang="en-US" sz="1400" b="0" i="0" u="none" strike="noStrike" baseline="0" dirty="0">
                <a:solidFill>
                  <a:srgbClr val="000000"/>
                </a:solidFill>
                <a:latin typeface="Verdana" panose="020B0604030504040204" pitchFamily="34" charset="0"/>
              </a:rPr>
              <a:t>. If the substring doesn’t match any rule, the substring itself gets appended. </a:t>
            </a:r>
          </a:p>
          <a:p>
            <a:endParaRPr lang="en-US" sz="1400" b="0" i="0" u="none" strike="noStrike" baseline="0" dirty="0">
              <a:solidFill>
                <a:srgbClr val="000000"/>
              </a:solidFill>
              <a:latin typeface="Verdana" panose="020B0604030504040204" pitchFamily="34" charset="0"/>
            </a:endParaRPr>
          </a:p>
          <a:p>
            <a:r>
              <a:rPr lang="en-US" sz="1400" b="0" i="0" u="none" strike="noStrike" baseline="0" dirty="0">
                <a:solidFill>
                  <a:srgbClr val="000000"/>
                </a:solidFill>
                <a:latin typeface="Verdana" panose="020B0604030504040204" pitchFamily="34" charset="0"/>
              </a:rPr>
              <a:t>Else if </a:t>
            </a:r>
            <a:r>
              <a:rPr lang="en-US" sz="1400" b="0" i="0" u="none" strike="noStrike" baseline="0" dirty="0" err="1">
                <a:solidFill>
                  <a:srgbClr val="000000"/>
                </a:solidFill>
                <a:latin typeface="Verdana" panose="020B0604030504040204" pitchFamily="34" charset="0"/>
              </a:rPr>
              <a:t>laststring</a:t>
            </a:r>
            <a:r>
              <a:rPr lang="en-US" sz="1400" b="0" i="0" u="none" strike="noStrike" baseline="0" dirty="0">
                <a:solidFill>
                  <a:srgbClr val="000000"/>
                </a:solidFill>
                <a:latin typeface="Verdana" panose="020B0604030504040204" pitchFamily="34" charset="0"/>
              </a:rPr>
              <a:t> is empty that means we haven’t begun yet or the </a:t>
            </a:r>
            <a:r>
              <a:rPr lang="en-US" sz="1400" b="0" i="0" u="none" strike="noStrike" baseline="0" dirty="0" err="1">
                <a:solidFill>
                  <a:srgbClr val="000000"/>
                </a:solidFill>
                <a:latin typeface="Verdana" panose="020B0604030504040204" pitchFamily="34" charset="0"/>
              </a:rPr>
              <a:t>laststring</a:t>
            </a:r>
            <a:r>
              <a:rPr lang="en-US" sz="1400" b="0" i="0" u="none" strike="noStrike" baseline="0" dirty="0">
                <a:solidFill>
                  <a:srgbClr val="000000"/>
                </a:solidFill>
                <a:latin typeface="Verdana" panose="020B0604030504040204" pitchFamily="34" charset="0"/>
              </a:rPr>
              <a:t> hasn’t been set to the axiom, so we set </a:t>
            </a:r>
            <a:r>
              <a:rPr lang="en-US" sz="1400" b="0" i="0" u="none" strike="noStrike" baseline="0" dirty="0" err="1">
                <a:solidFill>
                  <a:srgbClr val="000000"/>
                </a:solidFill>
                <a:latin typeface="Verdana" panose="020B0604030504040204" pitchFamily="34" charset="0"/>
              </a:rPr>
              <a:t>nextSentence</a:t>
            </a:r>
            <a:r>
              <a:rPr lang="en-US" sz="1400" b="0" i="0" u="none" strike="noStrike" baseline="0" dirty="0">
                <a:solidFill>
                  <a:srgbClr val="000000"/>
                </a:solidFill>
                <a:latin typeface="Verdana" panose="020B0604030504040204" pitchFamily="34" charset="0"/>
              </a:rPr>
              <a:t> and </a:t>
            </a:r>
            <a:r>
              <a:rPr lang="en-US" sz="1400" b="0" i="0" u="none" strike="noStrike" baseline="0" dirty="0" err="1">
                <a:solidFill>
                  <a:srgbClr val="000000"/>
                </a:solidFill>
                <a:latin typeface="Verdana" panose="020B0604030504040204" pitchFamily="34" charset="0"/>
              </a:rPr>
              <a:t>laststring</a:t>
            </a:r>
            <a:r>
              <a:rPr lang="en-US" sz="1400" b="0" i="0" u="none" strike="noStrike" baseline="0" dirty="0">
                <a:solidFill>
                  <a:srgbClr val="000000"/>
                </a:solidFill>
                <a:latin typeface="Verdana" panose="020B0604030504040204" pitchFamily="34" charset="0"/>
              </a:rPr>
              <a:t> to the axiom. </a:t>
            </a:r>
            <a:endParaRPr lang="en-US" dirty="0"/>
          </a:p>
        </p:txBody>
      </p:sp>
      <p:sp>
        <p:nvSpPr>
          <p:cNvPr id="17" name="TextBox 16">
            <a:extLst>
              <a:ext uri="{FF2B5EF4-FFF2-40B4-BE49-F238E27FC236}">
                <a16:creationId xmlns:a16="http://schemas.microsoft.com/office/drawing/2014/main" id="{8DEBBAD8-4562-4EA1-8248-26F19D5E0CE5}"/>
              </a:ext>
            </a:extLst>
          </p:cNvPr>
          <p:cNvSpPr txBox="1"/>
          <p:nvPr/>
        </p:nvSpPr>
        <p:spPr>
          <a:xfrm>
            <a:off x="4393656" y="374331"/>
            <a:ext cx="2973571" cy="307777"/>
          </a:xfrm>
          <a:prstGeom prst="rect">
            <a:avLst/>
          </a:prstGeom>
          <a:noFill/>
        </p:spPr>
        <p:txBody>
          <a:bodyPr wrap="square">
            <a:spAutoFit/>
          </a:bodyPr>
          <a:lstStyle/>
          <a:p>
            <a:r>
              <a:rPr lang="en-US" sz="1400" b="1" i="1" u="none" strike="noStrike" baseline="0" dirty="0">
                <a:solidFill>
                  <a:srgbClr val="000000"/>
                </a:solidFill>
                <a:latin typeface="Verdana" panose="020B0604030504040204" pitchFamily="34" charset="0"/>
              </a:rPr>
              <a:t>generate Function: </a:t>
            </a:r>
            <a:endParaRPr lang="en-US" dirty="0"/>
          </a:p>
        </p:txBody>
      </p:sp>
    </p:spTree>
    <p:extLst>
      <p:ext uri="{BB962C8B-B14F-4D97-AF65-F5344CB8AC3E}">
        <p14:creationId xmlns:p14="http://schemas.microsoft.com/office/powerpoint/2010/main" val="1374322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35"/>
        <p:cNvGrpSpPr/>
        <p:nvPr/>
      </p:nvGrpSpPr>
      <p:grpSpPr>
        <a:xfrm>
          <a:off x="0" y="0"/>
          <a:ext cx="0" cy="0"/>
          <a:chOff x="0" y="0"/>
          <a:chExt cx="0" cy="0"/>
        </a:xfrm>
      </p:grpSpPr>
      <p:pic>
        <p:nvPicPr>
          <p:cNvPr id="244" name="Google Shape;244;p29"/>
          <p:cNvPicPr preferRelativeResize="0"/>
          <p:nvPr/>
        </p:nvPicPr>
        <p:blipFill rotWithShape="1">
          <a:blip r:embed="rId3">
            <a:alphaModFix/>
          </a:blip>
          <a:srcRect l="35769" t="-15946" b="32717"/>
          <a:stretch/>
        </p:blipFill>
        <p:spPr>
          <a:xfrm flipH="1">
            <a:off x="7513249" y="4741100"/>
            <a:ext cx="1630751" cy="402400"/>
          </a:xfrm>
          <a:prstGeom prst="rect">
            <a:avLst/>
          </a:prstGeom>
          <a:noFill/>
          <a:ln>
            <a:noFill/>
          </a:ln>
        </p:spPr>
      </p:pic>
      <p:pic>
        <p:nvPicPr>
          <p:cNvPr id="248" name="Google Shape;248;p29"/>
          <p:cNvPicPr preferRelativeResize="0"/>
          <p:nvPr/>
        </p:nvPicPr>
        <p:blipFill rotWithShape="1">
          <a:blip r:embed="rId4">
            <a:alphaModFix/>
          </a:blip>
          <a:srcRect/>
          <a:stretch/>
        </p:blipFill>
        <p:spPr>
          <a:xfrm rot="10800000">
            <a:off x="7796075" y="1158875"/>
            <a:ext cx="934425" cy="1082625"/>
          </a:xfrm>
          <a:prstGeom prst="rect">
            <a:avLst/>
          </a:prstGeom>
          <a:noFill/>
          <a:ln>
            <a:noFill/>
          </a:ln>
        </p:spPr>
      </p:pic>
      <p:pic>
        <p:nvPicPr>
          <p:cNvPr id="4" name="Picture 3">
            <a:extLst>
              <a:ext uri="{FF2B5EF4-FFF2-40B4-BE49-F238E27FC236}">
                <a16:creationId xmlns:a16="http://schemas.microsoft.com/office/drawing/2014/main" id="{6D05BC21-84F2-48A0-BF33-40623D1A1801}"/>
              </a:ext>
            </a:extLst>
          </p:cNvPr>
          <p:cNvPicPr>
            <a:picLocks noChangeAspect="1"/>
          </p:cNvPicPr>
          <p:nvPr/>
        </p:nvPicPr>
        <p:blipFill>
          <a:blip r:embed="rId5"/>
          <a:stretch>
            <a:fillRect/>
          </a:stretch>
        </p:blipFill>
        <p:spPr>
          <a:xfrm>
            <a:off x="3930503" y="0"/>
            <a:ext cx="3090531" cy="685067"/>
          </a:xfrm>
          <a:prstGeom prst="rect">
            <a:avLst/>
          </a:prstGeom>
        </p:spPr>
      </p:pic>
      <p:pic>
        <p:nvPicPr>
          <p:cNvPr id="5" name="Picture 4">
            <a:extLst>
              <a:ext uri="{FF2B5EF4-FFF2-40B4-BE49-F238E27FC236}">
                <a16:creationId xmlns:a16="http://schemas.microsoft.com/office/drawing/2014/main" id="{4FE1A0C0-CD31-4E09-B16F-E1EB5CB0A8E1}"/>
              </a:ext>
            </a:extLst>
          </p:cNvPr>
          <p:cNvPicPr>
            <a:picLocks noChangeAspect="1"/>
          </p:cNvPicPr>
          <p:nvPr/>
        </p:nvPicPr>
        <p:blipFill>
          <a:blip r:embed="rId6"/>
          <a:stretch>
            <a:fillRect/>
          </a:stretch>
        </p:blipFill>
        <p:spPr>
          <a:xfrm>
            <a:off x="3472406" y="653555"/>
            <a:ext cx="5671594" cy="4489945"/>
          </a:xfrm>
          <a:prstGeom prst="rect">
            <a:avLst/>
          </a:prstGeom>
        </p:spPr>
      </p:pic>
      <p:sp>
        <p:nvSpPr>
          <p:cNvPr id="12" name="TextBox 11">
            <a:extLst>
              <a:ext uri="{FF2B5EF4-FFF2-40B4-BE49-F238E27FC236}">
                <a16:creationId xmlns:a16="http://schemas.microsoft.com/office/drawing/2014/main" id="{6B731546-D088-49AC-B028-FEC94EA1B9E7}"/>
              </a:ext>
            </a:extLst>
          </p:cNvPr>
          <p:cNvSpPr txBox="1"/>
          <p:nvPr/>
        </p:nvSpPr>
        <p:spPr>
          <a:xfrm>
            <a:off x="0" y="108381"/>
            <a:ext cx="4572000" cy="307777"/>
          </a:xfrm>
          <a:prstGeom prst="rect">
            <a:avLst/>
          </a:prstGeom>
          <a:noFill/>
        </p:spPr>
        <p:txBody>
          <a:bodyPr wrap="square">
            <a:spAutoFit/>
          </a:bodyPr>
          <a:lstStyle/>
          <a:p>
            <a:r>
              <a:rPr lang="en-US" sz="1400" b="1" i="1" u="none" strike="noStrike" baseline="0" dirty="0" err="1">
                <a:solidFill>
                  <a:srgbClr val="000000"/>
                </a:solidFill>
                <a:latin typeface="Verdana" panose="020B0604030504040204" pitchFamily="34" charset="0"/>
              </a:rPr>
              <a:t>rotatedLine</a:t>
            </a:r>
            <a:r>
              <a:rPr lang="en-US" sz="1400" b="1" i="1" u="none" strike="noStrike" baseline="0" dirty="0">
                <a:solidFill>
                  <a:srgbClr val="000000"/>
                </a:solidFill>
                <a:latin typeface="Verdana" panose="020B0604030504040204" pitchFamily="34" charset="0"/>
              </a:rPr>
              <a:t> and </a:t>
            </a:r>
            <a:r>
              <a:rPr lang="en-US" sz="1400" b="1" i="1" u="none" strike="noStrike" baseline="0" dirty="0" err="1">
                <a:solidFill>
                  <a:srgbClr val="000000"/>
                </a:solidFill>
                <a:latin typeface="Verdana" panose="020B0604030504040204" pitchFamily="34" charset="0"/>
              </a:rPr>
              <a:t>drawPaths</a:t>
            </a:r>
            <a:r>
              <a:rPr lang="en-US" sz="1400" b="1" i="1" u="none" strike="noStrike" baseline="0" dirty="0">
                <a:solidFill>
                  <a:srgbClr val="000000"/>
                </a:solidFill>
                <a:latin typeface="Verdana" panose="020B0604030504040204" pitchFamily="34" charset="0"/>
              </a:rPr>
              <a:t> Function: </a:t>
            </a:r>
            <a:endParaRPr lang="en-US" dirty="0"/>
          </a:p>
        </p:txBody>
      </p:sp>
      <p:sp>
        <p:nvSpPr>
          <p:cNvPr id="14" name="TextBox 13">
            <a:extLst>
              <a:ext uri="{FF2B5EF4-FFF2-40B4-BE49-F238E27FC236}">
                <a16:creationId xmlns:a16="http://schemas.microsoft.com/office/drawing/2014/main" id="{F471D8AD-A503-4363-AE2C-C2F41E181CB5}"/>
              </a:ext>
            </a:extLst>
          </p:cNvPr>
          <p:cNvSpPr txBox="1"/>
          <p:nvPr/>
        </p:nvSpPr>
        <p:spPr>
          <a:xfrm>
            <a:off x="-21594" y="700792"/>
            <a:ext cx="3223437" cy="954107"/>
          </a:xfrm>
          <a:prstGeom prst="rect">
            <a:avLst/>
          </a:prstGeom>
          <a:noFill/>
        </p:spPr>
        <p:txBody>
          <a:bodyPr wrap="square">
            <a:spAutoFit/>
          </a:bodyPr>
          <a:lstStyle/>
          <a:p>
            <a:r>
              <a:rPr lang="en-US" sz="1400" b="0" i="0" u="none" strike="noStrike" baseline="0" dirty="0" err="1">
                <a:solidFill>
                  <a:srgbClr val="000000"/>
                </a:solidFill>
                <a:latin typeface="Verdana" panose="020B0604030504040204" pitchFamily="34" charset="0"/>
              </a:rPr>
              <a:t>rotatedLine</a:t>
            </a:r>
            <a:r>
              <a:rPr lang="en-US" sz="1400" b="0" i="0" u="none" strike="noStrike" baseline="0" dirty="0">
                <a:solidFill>
                  <a:srgbClr val="000000"/>
                </a:solidFill>
                <a:latin typeface="Verdana" panose="020B0604030504040204" pitchFamily="34" charset="0"/>
              </a:rPr>
              <a:t> function is used to set the change in the coordinates of the new point with respect to the origin. </a:t>
            </a:r>
            <a:endParaRPr lang="en-US" dirty="0"/>
          </a:p>
        </p:txBody>
      </p:sp>
      <p:sp>
        <p:nvSpPr>
          <p:cNvPr id="16" name="TextBox 15">
            <a:extLst>
              <a:ext uri="{FF2B5EF4-FFF2-40B4-BE49-F238E27FC236}">
                <a16:creationId xmlns:a16="http://schemas.microsoft.com/office/drawing/2014/main" id="{D56D9310-9B90-4377-92B4-44A8167BB6FD}"/>
              </a:ext>
            </a:extLst>
          </p:cNvPr>
          <p:cNvSpPr txBox="1"/>
          <p:nvPr/>
        </p:nvSpPr>
        <p:spPr>
          <a:xfrm>
            <a:off x="0" y="2197357"/>
            <a:ext cx="4031512" cy="2677656"/>
          </a:xfrm>
          <a:prstGeom prst="rect">
            <a:avLst/>
          </a:prstGeom>
          <a:noFill/>
        </p:spPr>
        <p:txBody>
          <a:bodyPr wrap="square">
            <a:spAutoFit/>
          </a:bodyPr>
          <a:lstStyle/>
          <a:p>
            <a:r>
              <a:rPr lang="en-US" sz="1400" b="0" i="0" u="none" strike="noStrike" baseline="0" dirty="0">
                <a:solidFill>
                  <a:srgbClr val="000000"/>
                </a:solidFill>
                <a:latin typeface="Verdana" panose="020B0604030504040204" pitchFamily="34" charset="0"/>
              </a:rPr>
              <a:t>Using a for loop, we split the string into individual substrings. Using switch case, we check if the substring is equal to either of the following and perform the appropriate command,</a:t>
            </a:r>
          </a:p>
          <a:p>
            <a:endParaRPr lang="en-US" dirty="0">
              <a:latin typeface="Verdana" panose="020B0604030504040204" pitchFamily="34" charset="0"/>
            </a:endParaRPr>
          </a:p>
          <a:p>
            <a:r>
              <a:rPr lang="en-US" sz="1400" b="0" i="0" u="none" strike="noStrike" baseline="0" dirty="0">
                <a:solidFill>
                  <a:srgbClr val="000000"/>
                </a:solidFill>
                <a:latin typeface="Verdana" panose="020B0604030504040204" pitchFamily="34" charset="0"/>
              </a:rPr>
              <a:t>F, (then we move forward), </a:t>
            </a:r>
            <a:r>
              <a:rPr lang="en-US" sz="1400" b="0" i="0" u="none" strike="noStrike" baseline="0" dirty="0">
                <a:latin typeface="Verdana" panose="020B0604030504040204" pitchFamily="34" charset="0"/>
              </a:rPr>
              <a:t>“+” (rotate anticlockwise), “-” (rotate clockwise), “[” ( push into stack),“]” (pop from the stack), else we print, “Unimplemented command”. Then we return current or the current coordinates. </a:t>
            </a:r>
            <a:endParaRPr lang="en-US" dirty="0"/>
          </a:p>
        </p:txBody>
      </p:sp>
      <p:sp>
        <p:nvSpPr>
          <p:cNvPr id="18" name="TextBox 17">
            <a:extLst>
              <a:ext uri="{FF2B5EF4-FFF2-40B4-BE49-F238E27FC236}">
                <a16:creationId xmlns:a16="http://schemas.microsoft.com/office/drawing/2014/main" id="{7BB05AD6-D6E9-4A77-A2B3-C12C57768CAC}"/>
              </a:ext>
            </a:extLst>
          </p:cNvPr>
          <p:cNvSpPr txBox="1"/>
          <p:nvPr/>
        </p:nvSpPr>
        <p:spPr>
          <a:xfrm>
            <a:off x="373428" y="1889580"/>
            <a:ext cx="2080437" cy="307777"/>
          </a:xfrm>
          <a:prstGeom prst="rect">
            <a:avLst/>
          </a:prstGeom>
          <a:noFill/>
        </p:spPr>
        <p:txBody>
          <a:bodyPr wrap="square">
            <a:spAutoFit/>
          </a:bodyPr>
          <a:lstStyle/>
          <a:p>
            <a:r>
              <a:rPr lang="en-US" dirty="0" err="1">
                <a:latin typeface="Verdana" panose="020B0604030504040204" pitchFamily="34" charset="0"/>
              </a:rPr>
              <a:t>drawPaths</a:t>
            </a:r>
            <a:r>
              <a:rPr lang="en-US" sz="1400" b="0" i="0" u="none" strike="noStrike" baseline="0" dirty="0">
                <a:solidFill>
                  <a:srgbClr val="000000"/>
                </a:solidFill>
                <a:latin typeface="Verdana" panose="020B0604030504040204" pitchFamily="34" charset="0"/>
              </a:rPr>
              <a:t> function</a:t>
            </a:r>
            <a:endParaRPr lang="en-US" dirty="0"/>
          </a:p>
        </p:txBody>
      </p:sp>
    </p:spTree>
    <p:extLst>
      <p:ext uri="{BB962C8B-B14F-4D97-AF65-F5344CB8AC3E}">
        <p14:creationId xmlns:p14="http://schemas.microsoft.com/office/powerpoint/2010/main" val="622144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35"/>
        <p:cNvGrpSpPr/>
        <p:nvPr/>
      </p:nvGrpSpPr>
      <p:grpSpPr>
        <a:xfrm>
          <a:off x="0" y="0"/>
          <a:ext cx="0" cy="0"/>
          <a:chOff x="0" y="0"/>
          <a:chExt cx="0" cy="0"/>
        </a:xfrm>
      </p:grpSpPr>
      <p:pic>
        <p:nvPicPr>
          <p:cNvPr id="247" name="Google Shape;247;p29"/>
          <p:cNvPicPr preferRelativeResize="0"/>
          <p:nvPr/>
        </p:nvPicPr>
        <p:blipFill rotWithShape="1">
          <a:blip r:embed="rId3">
            <a:alphaModFix/>
          </a:blip>
          <a:srcRect/>
          <a:stretch/>
        </p:blipFill>
        <p:spPr>
          <a:xfrm rot="10800000">
            <a:off x="814374" y="1243250"/>
            <a:ext cx="620951" cy="719425"/>
          </a:xfrm>
          <a:prstGeom prst="rect">
            <a:avLst/>
          </a:prstGeom>
          <a:noFill/>
          <a:ln>
            <a:noFill/>
          </a:ln>
        </p:spPr>
      </p:pic>
      <p:pic>
        <p:nvPicPr>
          <p:cNvPr id="248" name="Google Shape;248;p29"/>
          <p:cNvPicPr preferRelativeResize="0"/>
          <p:nvPr/>
        </p:nvPicPr>
        <p:blipFill rotWithShape="1">
          <a:blip r:embed="rId3">
            <a:alphaModFix/>
          </a:blip>
          <a:srcRect/>
          <a:stretch/>
        </p:blipFill>
        <p:spPr>
          <a:xfrm rot="10800000">
            <a:off x="7796075" y="1158875"/>
            <a:ext cx="934425" cy="1082625"/>
          </a:xfrm>
          <a:prstGeom prst="rect">
            <a:avLst/>
          </a:prstGeom>
          <a:noFill/>
          <a:ln>
            <a:noFill/>
          </a:ln>
        </p:spPr>
      </p:pic>
      <p:pic>
        <p:nvPicPr>
          <p:cNvPr id="4" name="Picture 3">
            <a:extLst>
              <a:ext uri="{FF2B5EF4-FFF2-40B4-BE49-F238E27FC236}">
                <a16:creationId xmlns:a16="http://schemas.microsoft.com/office/drawing/2014/main" id="{889D4E11-739E-47CC-93C7-312CFD0E5031}"/>
              </a:ext>
            </a:extLst>
          </p:cNvPr>
          <p:cNvPicPr>
            <a:picLocks noChangeAspect="1"/>
          </p:cNvPicPr>
          <p:nvPr/>
        </p:nvPicPr>
        <p:blipFill>
          <a:blip r:embed="rId4"/>
          <a:stretch>
            <a:fillRect/>
          </a:stretch>
        </p:blipFill>
        <p:spPr>
          <a:xfrm>
            <a:off x="158332" y="876920"/>
            <a:ext cx="4413668" cy="3716773"/>
          </a:xfrm>
          <a:prstGeom prst="rect">
            <a:avLst/>
          </a:prstGeom>
        </p:spPr>
      </p:pic>
      <p:pic>
        <p:nvPicPr>
          <p:cNvPr id="5" name="Picture 4">
            <a:extLst>
              <a:ext uri="{FF2B5EF4-FFF2-40B4-BE49-F238E27FC236}">
                <a16:creationId xmlns:a16="http://schemas.microsoft.com/office/drawing/2014/main" id="{EF177F8A-A038-483D-9C3F-6CCA012156B2}"/>
              </a:ext>
            </a:extLst>
          </p:cNvPr>
          <p:cNvPicPr>
            <a:picLocks noChangeAspect="1"/>
          </p:cNvPicPr>
          <p:nvPr/>
        </p:nvPicPr>
        <p:blipFill>
          <a:blip r:embed="rId5"/>
          <a:stretch>
            <a:fillRect/>
          </a:stretch>
        </p:blipFill>
        <p:spPr>
          <a:xfrm>
            <a:off x="4705749" y="2638192"/>
            <a:ext cx="2672855" cy="2102908"/>
          </a:xfrm>
          <a:prstGeom prst="rect">
            <a:avLst/>
          </a:prstGeom>
        </p:spPr>
      </p:pic>
      <p:sp>
        <p:nvSpPr>
          <p:cNvPr id="11" name="TextBox 10">
            <a:extLst>
              <a:ext uri="{FF2B5EF4-FFF2-40B4-BE49-F238E27FC236}">
                <a16:creationId xmlns:a16="http://schemas.microsoft.com/office/drawing/2014/main" id="{52D8EFB6-A4D3-47DF-9DFE-29A334287282}"/>
              </a:ext>
            </a:extLst>
          </p:cNvPr>
          <p:cNvSpPr txBox="1"/>
          <p:nvPr/>
        </p:nvSpPr>
        <p:spPr>
          <a:xfrm>
            <a:off x="473787" y="230454"/>
            <a:ext cx="1744874" cy="307777"/>
          </a:xfrm>
          <a:prstGeom prst="rect">
            <a:avLst/>
          </a:prstGeom>
          <a:noFill/>
        </p:spPr>
        <p:txBody>
          <a:bodyPr wrap="square">
            <a:spAutoFit/>
          </a:bodyPr>
          <a:lstStyle/>
          <a:p>
            <a:r>
              <a:rPr lang="en-US" sz="1400" b="1" i="1" u="none" strike="noStrike" baseline="0" dirty="0">
                <a:solidFill>
                  <a:srgbClr val="000000"/>
                </a:solidFill>
                <a:latin typeface="Verdana" panose="020B0604030504040204" pitchFamily="34" charset="0"/>
              </a:rPr>
              <a:t>setup Function: </a:t>
            </a:r>
            <a:endParaRPr lang="en-US" dirty="0"/>
          </a:p>
        </p:txBody>
      </p:sp>
      <p:sp>
        <p:nvSpPr>
          <p:cNvPr id="14" name="TextBox 13">
            <a:extLst>
              <a:ext uri="{FF2B5EF4-FFF2-40B4-BE49-F238E27FC236}">
                <a16:creationId xmlns:a16="http://schemas.microsoft.com/office/drawing/2014/main" id="{37CC05EB-0BC3-4A70-8E33-0ABB09BE77D4}"/>
              </a:ext>
            </a:extLst>
          </p:cNvPr>
          <p:cNvSpPr txBox="1"/>
          <p:nvPr/>
        </p:nvSpPr>
        <p:spPr>
          <a:xfrm>
            <a:off x="4413668" y="222078"/>
            <a:ext cx="4572000" cy="2246769"/>
          </a:xfrm>
          <a:prstGeom prst="rect">
            <a:avLst/>
          </a:prstGeom>
          <a:noFill/>
        </p:spPr>
        <p:txBody>
          <a:bodyPr wrap="square">
            <a:spAutoFit/>
          </a:bodyPr>
          <a:lstStyle/>
          <a:p>
            <a:r>
              <a:rPr lang="en-US" sz="1400" b="0" i="0" u="none" strike="noStrike" baseline="0" dirty="0">
                <a:solidFill>
                  <a:srgbClr val="000000"/>
                </a:solidFill>
                <a:latin typeface="Verdana" panose="020B0604030504040204" pitchFamily="34" charset="0"/>
              </a:rPr>
              <a:t>The main purpose of the setup() function is to create a UI to allow user to generate each iteration of the L-system with the press of the button and generate the L-system plot simultaneously. </a:t>
            </a:r>
          </a:p>
          <a:p>
            <a:endParaRPr lang="en-US" sz="1400" b="0" i="0" u="none" strike="noStrike" baseline="0" dirty="0">
              <a:solidFill>
                <a:srgbClr val="000000"/>
              </a:solidFill>
              <a:latin typeface="Verdana" panose="020B0604030504040204" pitchFamily="34" charset="0"/>
            </a:endParaRPr>
          </a:p>
          <a:p>
            <a:r>
              <a:rPr lang="en-US" sz="1400" b="0" i="0" u="none" strike="noStrike" baseline="0" dirty="0">
                <a:solidFill>
                  <a:srgbClr val="000000"/>
                </a:solidFill>
                <a:latin typeface="Verdana" panose="020B0604030504040204" pitchFamily="34" charset="0"/>
              </a:rPr>
              <a:t>This function creates the pop up canvas and output string along with the generate button. Every time the generate button is clicked, the string is rewritten and the plot is updated. </a:t>
            </a:r>
            <a:endParaRPr lang="en-US" dirty="0"/>
          </a:p>
        </p:txBody>
      </p:sp>
    </p:spTree>
    <p:extLst>
      <p:ext uri="{BB962C8B-B14F-4D97-AF65-F5344CB8AC3E}">
        <p14:creationId xmlns:p14="http://schemas.microsoft.com/office/powerpoint/2010/main" val="2336075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40"/>
        <p:cNvGrpSpPr/>
        <p:nvPr/>
      </p:nvGrpSpPr>
      <p:grpSpPr>
        <a:xfrm>
          <a:off x="0" y="0"/>
          <a:ext cx="0" cy="0"/>
          <a:chOff x="0" y="0"/>
          <a:chExt cx="0" cy="0"/>
        </a:xfrm>
      </p:grpSpPr>
      <p:sp>
        <p:nvSpPr>
          <p:cNvPr id="143" name="Google Shape;143;p24"/>
          <p:cNvSpPr txBox="1">
            <a:spLocks noGrp="1"/>
          </p:cNvSpPr>
          <p:nvPr>
            <p:ph type="ctrTitle"/>
          </p:nvPr>
        </p:nvSpPr>
        <p:spPr>
          <a:xfrm>
            <a:off x="1343750" y="203600"/>
            <a:ext cx="6302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466269"/>
                </a:solidFill>
              </a:rPr>
              <a:t>OUTPUT</a:t>
            </a:r>
            <a:endParaRPr dirty="0">
              <a:solidFill>
                <a:srgbClr val="466269"/>
              </a:solidFill>
            </a:endParaRPr>
          </a:p>
        </p:txBody>
      </p:sp>
      <p:pic>
        <p:nvPicPr>
          <p:cNvPr id="144" name="Google Shape;144;p24"/>
          <p:cNvPicPr preferRelativeResize="0"/>
          <p:nvPr/>
        </p:nvPicPr>
        <p:blipFill rotWithShape="1">
          <a:blip r:embed="rId3">
            <a:alphaModFix/>
          </a:blip>
          <a:srcRect l="-9482" t="-16507" r="-9494" b="-16507"/>
          <a:stretch/>
        </p:blipFill>
        <p:spPr>
          <a:xfrm rot="-5400000">
            <a:off x="6862025" y="1991788"/>
            <a:ext cx="566825" cy="518625"/>
          </a:xfrm>
          <a:prstGeom prst="rect">
            <a:avLst/>
          </a:prstGeom>
          <a:noFill/>
          <a:ln>
            <a:noFill/>
          </a:ln>
        </p:spPr>
      </p:pic>
      <p:pic>
        <p:nvPicPr>
          <p:cNvPr id="145" name="Google Shape;145;p24"/>
          <p:cNvPicPr preferRelativeResize="0"/>
          <p:nvPr/>
        </p:nvPicPr>
        <p:blipFill rotWithShape="1">
          <a:blip r:embed="rId3">
            <a:alphaModFix/>
          </a:blip>
          <a:srcRect l="16195" t="-16508" r="-9487" b="58236"/>
          <a:stretch/>
        </p:blipFill>
        <p:spPr>
          <a:xfrm rot="-5400000">
            <a:off x="6907800" y="1984775"/>
            <a:ext cx="304575" cy="155674"/>
          </a:xfrm>
          <a:prstGeom prst="rect">
            <a:avLst/>
          </a:prstGeom>
          <a:noFill/>
          <a:ln>
            <a:noFill/>
          </a:ln>
        </p:spPr>
      </p:pic>
      <p:pic>
        <p:nvPicPr>
          <p:cNvPr id="149" name="Google Shape;149;p24"/>
          <p:cNvPicPr preferRelativeResize="0"/>
          <p:nvPr/>
        </p:nvPicPr>
        <p:blipFill rotWithShape="1">
          <a:blip r:embed="rId3">
            <a:alphaModFix/>
          </a:blip>
          <a:srcRect l="16195" t="-16508" r="-9487" b="58236"/>
          <a:stretch/>
        </p:blipFill>
        <p:spPr>
          <a:xfrm rot="5400000" flipH="1">
            <a:off x="2604825" y="3513675"/>
            <a:ext cx="304575" cy="155674"/>
          </a:xfrm>
          <a:prstGeom prst="rect">
            <a:avLst/>
          </a:prstGeom>
          <a:noFill/>
          <a:ln>
            <a:noFill/>
          </a:ln>
        </p:spPr>
      </p:pic>
      <p:pic>
        <p:nvPicPr>
          <p:cNvPr id="150" name="Google Shape;150;p24"/>
          <p:cNvPicPr preferRelativeResize="0"/>
          <p:nvPr/>
        </p:nvPicPr>
        <p:blipFill rotWithShape="1">
          <a:blip r:embed="rId4">
            <a:alphaModFix/>
          </a:blip>
          <a:srcRect/>
          <a:stretch/>
        </p:blipFill>
        <p:spPr>
          <a:xfrm rot="10800000">
            <a:off x="953275" y="1085900"/>
            <a:ext cx="1304600" cy="1511475"/>
          </a:xfrm>
          <a:prstGeom prst="rect">
            <a:avLst/>
          </a:prstGeom>
          <a:noFill/>
          <a:ln>
            <a:noFill/>
          </a:ln>
        </p:spPr>
      </p:pic>
      <p:pic>
        <p:nvPicPr>
          <p:cNvPr id="151" name="Google Shape;151;p24"/>
          <p:cNvPicPr preferRelativeResize="0"/>
          <p:nvPr/>
        </p:nvPicPr>
        <p:blipFill rotWithShape="1">
          <a:blip r:embed="rId5">
            <a:alphaModFix/>
          </a:blip>
          <a:srcRect l="-8262" t="-11440" r="-8274" b="-11440"/>
          <a:stretch/>
        </p:blipFill>
        <p:spPr>
          <a:xfrm rot="10800000">
            <a:off x="6758075" y="396650"/>
            <a:ext cx="998850" cy="615175"/>
          </a:xfrm>
          <a:prstGeom prst="rect">
            <a:avLst/>
          </a:prstGeom>
          <a:noFill/>
          <a:ln>
            <a:noFill/>
          </a:ln>
        </p:spPr>
      </p:pic>
      <p:pic>
        <p:nvPicPr>
          <p:cNvPr id="152" name="Google Shape;152;p24"/>
          <p:cNvPicPr preferRelativeResize="0"/>
          <p:nvPr/>
        </p:nvPicPr>
        <p:blipFill rotWithShape="1">
          <a:blip r:embed="rId6">
            <a:alphaModFix/>
          </a:blip>
          <a:srcRect l="-9339" t="-12878" r="-9327" b="-12891"/>
          <a:stretch/>
        </p:blipFill>
        <p:spPr>
          <a:xfrm rot="10800000">
            <a:off x="6982251" y="1449725"/>
            <a:ext cx="663599" cy="665775"/>
          </a:xfrm>
          <a:prstGeom prst="rect">
            <a:avLst/>
          </a:prstGeom>
          <a:noFill/>
          <a:ln>
            <a:noFill/>
          </a:ln>
        </p:spPr>
      </p:pic>
      <p:pic>
        <p:nvPicPr>
          <p:cNvPr id="153" name="Google Shape;153;p24"/>
          <p:cNvPicPr preferRelativeResize="0"/>
          <p:nvPr/>
        </p:nvPicPr>
        <p:blipFill rotWithShape="1">
          <a:blip r:embed="rId4">
            <a:alphaModFix/>
          </a:blip>
          <a:srcRect t="29062" r="59483"/>
          <a:stretch/>
        </p:blipFill>
        <p:spPr>
          <a:xfrm rot="6035288">
            <a:off x="4343787" y="3467705"/>
            <a:ext cx="528575" cy="1072200"/>
          </a:xfrm>
          <a:prstGeom prst="rect">
            <a:avLst/>
          </a:prstGeom>
          <a:noFill/>
          <a:ln>
            <a:noFill/>
          </a:ln>
        </p:spPr>
      </p:pic>
      <p:pic>
        <p:nvPicPr>
          <p:cNvPr id="2" name="Picture 1">
            <a:extLst>
              <a:ext uri="{FF2B5EF4-FFF2-40B4-BE49-F238E27FC236}">
                <a16:creationId xmlns:a16="http://schemas.microsoft.com/office/drawing/2014/main" id="{391488DB-24A6-4567-8795-293546235FFD}"/>
              </a:ext>
            </a:extLst>
          </p:cNvPr>
          <p:cNvPicPr>
            <a:picLocks noChangeAspect="1"/>
          </p:cNvPicPr>
          <p:nvPr/>
        </p:nvPicPr>
        <p:blipFill>
          <a:blip r:embed="rId7"/>
          <a:stretch>
            <a:fillRect/>
          </a:stretch>
        </p:blipFill>
        <p:spPr>
          <a:xfrm>
            <a:off x="156030" y="810607"/>
            <a:ext cx="4061551" cy="3784627"/>
          </a:xfrm>
          <a:prstGeom prst="rect">
            <a:avLst/>
          </a:prstGeom>
        </p:spPr>
      </p:pic>
      <p:pic>
        <p:nvPicPr>
          <p:cNvPr id="3" name="Picture 2">
            <a:extLst>
              <a:ext uri="{FF2B5EF4-FFF2-40B4-BE49-F238E27FC236}">
                <a16:creationId xmlns:a16="http://schemas.microsoft.com/office/drawing/2014/main" id="{311DFA04-4620-418C-B080-D6101702A9CC}"/>
              </a:ext>
            </a:extLst>
          </p:cNvPr>
          <p:cNvPicPr>
            <a:picLocks noChangeAspect="1"/>
          </p:cNvPicPr>
          <p:nvPr/>
        </p:nvPicPr>
        <p:blipFill>
          <a:blip r:embed="rId8"/>
          <a:stretch>
            <a:fillRect/>
          </a:stretch>
        </p:blipFill>
        <p:spPr>
          <a:xfrm>
            <a:off x="4382722" y="974449"/>
            <a:ext cx="4605248" cy="3286472"/>
          </a:xfrm>
          <a:prstGeom prst="rect">
            <a:avLst/>
          </a:prstGeom>
        </p:spPr>
      </p:pic>
    </p:spTree>
    <p:extLst>
      <p:ext uri="{BB962C8B-B14F-4D97-AF65-F5344CB8AC3E}">
        <p14:creationId xmlns:p14="http://schemas.microsoft.com/office/powerpoint/2010/main" val="3912331444"/>
      </p:ext>
    </p:extLst>
  </p:cSld>
  <p:clrMapOvr>
    <a:masterClrMapping/>
  </p:clrMapOvr>
</p:sld>
</file>

<file path=ppt/theme/theme1.xml><?xml version="1.0" encoding="utf-8"?>
<a:theme xmlns:a="http://schemas.openxmlformats.org/drawingml/2006/main" name="Biology Lesson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TotalTime>
  <Words>779</Words>
  <Application>Microsoft Office PowerPoint</Application>
  <PresentationFormat>On-screen Show (16:9)</PresentationFormat>
  <Paragraphs>73</Paragraphs>
  <Slides>15</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Courier New</vt:lpstr>
      <vt:lpstr>Fira Sans Extra Condensed Medium</vt:lpstr>
      <vt:lpstr>Arial</vt:lpstr>
      <vt:lpstr>Denk One</vt:lpstr>
      <vt:lpstr>Verdana</vt:lpstr>
      <vt:lpstr>Abel</vt:lpstr>
      <vt:lpstr>Biology Lesson by SlidesGo</vt:lpstr>
      <vt:lpstr>L-SYSTEM USING PROCESSING</vt:lpstr>
      <vt:lpstr>FEATURES OF THE TOPIC</vt:lpstr>
      <vt:lpstr>INTRODUCTION</vt:lpstr>
      <vt:lpstr>OBJECTIVE OF THE PROJECT</vt:lpstr>
      <vt:lpstr>PowerPoint Presentation</vt:lpstr>
      <vt:lpstr>PowerPoint Presentation</vt:lpstr>
      <vt:lpstr>PowerPoint Presentation</vt:lpstr>
      <vt:lpstr>PowerPoint Presentation</vt:lpstr>
      <vt:lpstr>OUTPUT</vt:lpstr>
      <vt:lpstr>PowerPoint Presentation</vt:lpstr>
      <vt:lpstr>PowerPoint Presentation</vt:lpstr>
      <vt:lpstr>PowerPoint Presentation</vt:lpstr>
      <vt:lpstr>OUTPUT</vt:lpstr>
      <vt:lpstr>PowerPoint Presentation</vt:lpstr>
      <vt:lpstr>APPLICATIONS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L-SYSTEM USING PROCESSING</dc:title>
  <cp:lastModifiedBy>Deepthi Sudharsan</cp:lastModifiedBy>
  <cp:revision>17</cp:revision>
  <dcterms:modified xsi:type="dcterms:W3CDTF">2020-06-28T08:30:33Z</dcterms:modified>
</cp:coreProperties>
</file>